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h4iYwJ98ZcpXgHdY5qwTMBukxy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90" name="Google Shape;90;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57" name="Google Shape;157;p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75" name="Google Shape;175;p1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3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86" name="Google Shape;186;p3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94" name="Google Shape;194;p1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06" name="Google Shape;206;p3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f75ac23eef_0_7:notes"/>
          <p:cNvSpPr>
            <a:spLocks noGrp="1" noRot="1" noChangeAspect="1"/>
          </p:cNvSpPr>
          <p:nvPr>
            <p:ph type="sldImg" idx="2"/>
          </p:nvPr>
        </p:nvSpPr>
        <p:spPr>
          <a:xfrm>
            <a:off x="1414463" y="1162050"/>
            <a:ext cx="4181400" cy="3136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f75ac23eef_0_7: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360"/>
              </a:spcBef>
              <a:spcAft>
                <a:spcPts val="0"/>
              </a:spcAft>
              <a:buNone/>
            </a:pPr>
            <a:endParaRPr/>
          </a:p>
        </p:txBody>
      </p:sp>
      <p:sp>
        <p:nvSpPr>
          <p:cNvPr id="217" name="Google Shape;217;g3f75ac23eef_0_7: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23" name="Google Shape;223;p1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29" name="Google Shape;229;p1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34" name="Google Shape;234;p2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40" name="Google Shape;240;p1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96" name="Google Shape;96;p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48" name="Google Shape;248;p1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54" name="Google Shape;254;p1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60" name="Google Shape;260;p1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266" name="Google Shape;266;p2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edeb6296b0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02" name="Google Shape;102;g2edeb6296b0_0_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08" name="Google Shape;108;p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24" name="Google Shape;124;p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30" name="Google Shape;130;p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36" name="Google Shape;136;p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42" name="Google Shape;142;p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360"/>
              </a:spcBef>
              <a:spcAft>
                <a:spcPts val="0"/>
              </a:spcAft>
              <a:buSzPts val="1400"/>
              <a:buNone/>
            </a:pPr>
            <a:endParaRPr/>
          </a:p>
        </p:txBody>
      </p:sp>
      <p:sp>
        <p:nvSpPr>
          <p:cNvPr id="149" name="Google Shape;149;p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pic>
        <p:nvPicPr>
          <p:cNvPr id="19" name="Google Shape;19;p23" descr="titlemaster_med"/>
          <p:cNvPicPr preferRelativeResize="0"/>
          <p:nvPr/>
        </p:nvPicPr>
        <p:blipFill rotWithShape="1">
          <a:blip r:embed="rId2">
            <a:alphaModFix/>
          </a:blip>
          <a:srcRect/>
          <a:stretch/>
        </p:blipFill>
        <p:spPr>
          <a:xfrm>
            <a:off x="0" y="0"/>
            <a:ext cx="9144000" cy="6862763"/>
          </a:xfrm>
          <a:prstGeom prst="rect">
            <a:avLst/>
          </a:prstGeom>
          <a:noFill/>
          <a:ln>
            <a:noFill/>
          </a:ln>
        </p:spPr>
      </p:pic>
      <p:sp>
        <p:nvSpPr>
          <p:cNvPr id="20" name="Google Shape;20;p23"/>
          <p:cNvSpPr txBox="1">
            <a:spLocks noGrp="1"/>
          </p:cNvSpPr>
          <p:nvPr>
            <p:ph type="subTitle" idx="1"/>
          </p:nvPr>
        </p:nvSpPr>
        <p:spPr>
          <a:xfrm>
            <a:off x="2362200" y="3429000"/>
            <a:ext cx="6400800" cy="1447800"/>
          </a:xfrm>
          <a:prstGeom prst="rect">
            <a:avLst/>
          </a:prstGeom>
          <a:solidFill>
            <a:schemeClr val="lt1">
              <a:alpha val="49804"/>
            </a:schemeClr>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lvl1pPr lvl="0" algn="ctr">
              <a:lnSpc>
                <a:spcPct val="100000"/>
              </a:lnSpc>
              <a:spcBef>
                <a:spcPts val="640"/>
              </a:spcBef>
              <a:spcAft>
                <a:spcPts val="0"/>
              </a:spcAft>
              <a:buSzPts val="2240"/>
              <a:buFont typeface="Noto Sans Symbols"/>
              <a:buNone/>
              <a:defRPr/>
            </a:lvl1pPr>
            <a:lvl2pPr lvl="1" algn="l">
              <a:lnSpc>
                <a:spcPct val="100000"/>
              </a:lnSpc>
              <a:spcBef>
                <a:spcPts val="360"/>
              </a:spcBef>
              <a:spcAft>
                <a:spcPts val="0"/>
              </a:spcAft>
              <a:buSzPts val="1260"/>
              <a:buChar char="●"/>
              <a:defRPr/>
            </a:lvl2pPr>
            <a:lvl3pPr lvl="2" algn="l">
              <a:lnSpc>
                <a:spcPct val="100000"/>
              </a:lnSpc>
              <a:spcBef>
                <a:spcPts val="360"/>
              </a:spcBef>
              <a:spcAft>
                <a:spcPts val="0"/>
              </a:spcAft>
              <a:buSzPts val="1260"/>
              <a:buChar char="■"/>
              <a:defRPr/>
            </a:lvl3pPr>
            <a:lvl4pPr lvl="3" algn="l">
              <a:lnSpc>
                <a:spcPct val="100000"/>
              </a:lnSpc>
              <a:spcBef>
                <a:spcPts val="360"/>
              </a:spcBef>
              <a:spcAft>
                <a:spcPts val="0"/>
              </a:spcAft>
              <a:buSzPts val="1260"/>
              <a:buChar char="●"/>
              <a:defRPr/>
            </a:lvl4pPr>
            <a:lvl5pPr lvl="4" algn="l">
              <a:lnSpc>
                <a:spcPct val="100000"/>
              </a:lnSpc>
              <a:spcBef>
                <a:spcPts val="360"/>
              </a:spcBef>
              <a:spcAft>
                <a:spcPts val="0"/>
              </a:spcAft>
              <a:buSzPts val="1260"/>
              <a:buChar char="■"/>
              <a:defRPr/>
            </a:lvl5pPr>
            <a:lvl6pPr lvl="5" algn="l">
              <a:lnSpc>
                <a:spcPct val="100000"/>
              </a:lnSpc>
              <a:spcBef>
                <a:spcPts val="360"/>
              </a:spcBef>
              <a:spcAft>
                <a:spcPts val="0"/>
              </a:spcAft>
              <a:buSzPts val="1260"/>
              <a:buChar char="■"/>
              <a:defRPr/>
            </a:lvl6pPr>
            <a:lvl7pPr lvl="6" algn="l">
              <a:lnSpc>
                <a:spcPct val="100000"/>
              </a:lnSpc>
              <a:spcBef>
                <a:spcPts val="360"/>
              </a:spcBef>
              <a:spcAft>
                <a:spcPts val="0"/>
              </a:spcAft>
              <a:buSzPts val="1260"/>
              <a:buChar char="■"/>
              <a:defRPr/>
            </a:lvl7pPr>
            <a:lvl8pPr lvl="7" algn="l">
              <a:lnSpc>
                <a:spcPct val="100000"/>
              </a:lnSpc>
              <a:spcBef>
                <a:spcPts val="360"/>
              </a:spcBef>
              <a:spcAft>
                <a:spcPts val="0"/>
              </a:spcAft>
              <a:buSzPts val="1260"/>
              <a:buChar char="■"/>
              <a:defRPr/>
            </a:lvl8pPr>
            <a:lvl9pPr lvl="8" algn="l">
              <a:lnSpc>
                <a:spcPct val="100000"/>
              </a:lnSpc>
              <a:spcBef>
                <a:spcPts val="360"/>
              </a:spcBef>
              <a:spcAft>
                <a:spcPts val="0"/>
              </a:spcAft>
              <a:buSzPts val="1260"/>
              <a:buChar char="■"/>
              <a:defRPr/>
            </a:lvl9pPr>
          </a:lstStyle>
          <a:p>
            <a:endParaRPr/>
          </a:p>
        </p:txBody>
      </p:sp>
      <p:sp>
        <p:nvSpPr>
          <p:cNvPr id="21" name="Google Shape;21;p23"/>
          <p:cNvSpPr txBox="1">
            <a:spLocks noGrp="1"/>
          </p:cNvSpPr>
          <p:nvPr>
            <p:ph type="ctrTitle"/>
          </p:nvPr>
        </p:nvSpPr>
        <p:spPr>
          <a:xfrm>
            <a:off x="838200" y="1371600"/>
            <a:ext cx="7620000" cy="2057400"/>
          </a:xfrm>
          <a:prstGeom prst="rect">
            <a:avLst/>
          </a:prstGeom>
          <a:solidFill>
            <a:schemeClr val="lt1">
              <a:alpha val="49804"/>
            </a:schemeClr>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5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dt" idx="10"/>
          </p:nvPr>
        </p:nvSpPr>
        <p:spPr>
          <a:xfrm>
            <a:off x="304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3"/>
          <p:cNvSpPr txBox="1">
            <a:spLocks noGrp="1"/>
          </p:cNvSpPr>
          <p:nvPr>
            <p:ph type="sldNum" idx="12"/>
          </p:nvPr>
        </p:nvSpPr>
        <p:spPr>
          <a:xfrm>
            <a:off x="70104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32"/>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2"/>
          <p:cNvSpPr txBox="1">
            <a:spLocks noGrp="1"/>
          </p:cNvSpPr>
          <p:nvPr>
            <p:ph type="body" idx="1"/>
          </p:nvPr>
        </p:nvSpPr>
        <p:spPr>
          <a:xfrm rot="5400000">
            <a:off x="3390900" y="647700"/>
            <a:ext cx="4495800" cy="6400800"/>
          </a:xfrm>
          <a:prstGeom prst="rect">
            <a:avLst/>
          </a:prstGeom>
          <a:noFill/>
          <a:ln>
            <a:noFill/>
          </a:ln>
        </p:spPr>
        <p:txBody>
          <a:bodyPr spcFirstLastPara="1" wrap="square" lIns="91425" tIns="45700" rIns="91425" bIns="45700" anchor="t" anchorCtr="0">
            <a:noAutofit/>
          </a:bodyPr>
          <a:lstStyle>
            <a:lvl1pPr marL="457200" lvl="0" indent="-308610" algn="l">
              <a:lnSpc>
                <a:spcPct val="100000"/>
              </a:lnSpc>
              <a:spcBef>
                <a:spcPts val="360"/>
              </a:spcBef>
              <a:spcAft>
                <a:spcPts val="0"/>
              </a:spcAft>
              <a:buSzPts val="1260"/>
              <a:buChar char="■"/>
              <a:defRPr/>
            </a:lvl1pPr>
            <a:lvl2pPr marL="914400" lvl="1" indent="-308610" algn="l">
              <a:lnSpc>
                <a:spcPct val="100000"/>
              </a:lnSpc>
              <a:spcBef>
                <a:spcPts val="360"/>
              </a:spcBef>
              <a:spcAft>
                <a:spcPts val="0"/>
              </a:spcAft>
              <a:buSzPts val="1260"/>
              <a:buChar char="●"/>
              <a:defRPr/>
            </a:lvl2pPr>
            <a:lvl3pPr marL="1371600" lvl="2" indent="-308610" algn="l">
              <a:lnSpc>
                <a:spcPct val="100000"/>
              </a:lnSpc>
              <a:spcBef>
                <a:spcPts val="360"/>
              </a:spcBef>
              <a:spcAft>
                <a:spcPts val="0"/>
              </a:spcAft>
              <a:buSzPts val="1260"/>
              <a:buChar char="■"/>
              <a:defRPr/>
            </a:lvl3pPr>
            <a:lvl4pPr marL="1828800" lvl="3" indent="-308610" algn="l">
              <a:lnSpc>
                <a:spcPct val="100000"/>
              </a:lnSpc>
              <a:spcBef>
                <a:spcPts val="360"/>
              </a:spcBef>
              <a:spcAft>
                <a:spcPts val="0"/>
              </a:spcAft>
              <a:buSzPts val="1260"/>
              <a:buChar char="●"/>
              <a:defRPr/>
            </a:lvl4pPr>
            <a:lvl5pPr marL="2286000" lvl="4" indent="-308610" algn="l">
              <a:lnSpc>
                <a:spcPct val="100000"/>
              </a:lnSpc>
              <a:spcBef>
                <a:spcPts val="360"/>
              </a:spcBef>
              <a:spcAft>
                <a:spcPts val="0"/>
              </a:spcAft>
              <a:buSzPts val="1260"/>
              <a:buChar char="■"/>
              <a:defRPr/>
            </a:lvl5pPr>
            <a:lvl6pPr marL="2743200" lvl="5" indent="-308610" algn="l">
              <a:lnSpc>
                <a:spcPct val="100000"/>
              </a:lnSpc>
              <a:spcBef>
                <a:spcPts val="360"/>
              </a:spcBef>
              <a:spcAft>
                <a:spcPts val="0"/>
              </a:spcAft>
              <a:buSzPts val="1260"/>
              <a:buChar char="■"/>
              <a:defRPr/>
            </a:lvl6pPr>
            <a:lvl7pPr marL="3200400" lvl="6" indent="-308610" algn="l">
              <a:lnSpc>
                <a:spcPct val="100000"/>
              </a:lnSpc>
              <a:spcBef>
                <a:spcPts val="360"/>
              </a:spcBef>
              <a:spcAft>
                <a:spcPts val="0"/>
              </a:spcAft>
              <a:buSzPts val="1260"/>
              <a:buChar char="■"/>
              <a:defRPr/>
            </a:lvl7pPr>
            <a:lvl8pPr marL="3657600" lvl="7" indent="-308610" algn="l">
              <a:lnSpc>
                <a:spcPct val="100000"/>
              </a:lnSpc>
              <a:spcBef>
                <a:spcPts val="360"/>
              </a:spcBef>
              <a:spcAft>
                <a:spcPts val="0"/>
              </a:spcAft>
              <a:buSzPts val="1260"/>
              <a:buChar char="■"/>
              <a:defRPr/>
            </a:lvl8pPr>
            <a:lvl9pPr marL="4114800" lvl="8" indent="-308610" algn="l">
              <a:lnSpc>
                <a:spcPct val="100000"/>
              </a:lnSpc>
              <a:spcBef>
                <a:spcPts val="360"/>
              </a:spcBef>
              <a:spcAft>
                <a:spcPts val="0"/>
              </a:spcAft>
              <a:buSzPts val="1260"/>
              <a:buChar char="■"/>
              <a:defRPr/>
            </a:lvl9pPr>
          </a:lstStyle>
          <a:p>
            <a:endParaRPr/>
          </a:p>
        </p:txBody>
      </p:sp>
      <p:sp>
        <p:nvSpPr>
          <p:cNvPr id="79" name="Google Shape;79;p32"/>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2"/>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33"/>
          <p:cNvSpPr txBox="1">
            <a:spLocks noGrp="1"/>
          </p:cNvSpPr>
          <p:nvPr>
            <p:ph type="title"/>
          </p:nvPr>
        </p:nvSpPr>
        <p:spPr>
          <a:xfrm rot="5400000">
            <a:off x="5105400" y="2362200"/>
            <a:ext cx="5867400" cy="1600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33"/>
          <p:cNvSpPr txBox="1">
            <a:spLocks noGrp="1"/>
          </p:cNvSpPr>
          <p:nvPr>
            <p:ph type="body" idx="1"/>
          </p:nvPr>
        </p:nvSpPr>
        <p:spPr>
          <a:xfrm rot="5400000">
            <a:off x="1828800" y="838200"/>
            <a:ext cx="5867400" cy="4648200"/>
          </a:xfrm>
          <a:prstGeom prst="rect">
            <a:avLst/>
          </a:prstGeom>
          <a:noFill/>
          <a:ln>
            <a:noFill/>
          </a:ln>
        </p:spPr>
        <p:txBody>
          <a:bodyPr spcFirstLastPara="1" wrap="square" lIns="91425" tIns="45700" rIns="91425" bIns="45700" anchor="t" anchorCtr="0">
            <a:noAutofit/>
          </a:bodyPr>
          <a:lstStyle>
            <a:lvl1pPr marL="457200" lvl="0" indent="-308610" algn="l">
              <a:lnSpc>
                <a:spcPct val="100000"/>
              </a:lnSpc>
              <a:spcBef>
                <a:spcPts val="360"/>
              </a:spcBef>
              <a:spcAft>
                <a:spcPts val="0"/>
              </a:spcAft>
              <a:buSzPts val="1260"/>
              <a:buChar char="■"/>
              <a:defRPr/>
            </a:lvl1pPr>
            <a:lvl2pPr marL="914400" lvl="1" indent="-308610" algn="l">
              <a:lnSpc>
                <a:spcPct val="100000"/>
              </a:lnSpc>
              <a:spcBef>
                <a:spcPts val="360"/>
              </a:spcBef>
              <a:spcAft>
                <a:spcPts val="0"/>
              </a:spcAft>
              <a:buSzPts val="1260"/>
              <a:buChar char="●"/>
              <a:defRPr/>
            </a:lvl2pPr>
            <a:lvl3pPr marL="1371600" lvl="2" indent="-308610" algn="l">
              <a:lnSpc>
                <a:spcPct val="100000"/>
              </a:lnSpc>
              <a:spcBef>
                <a:spcPts val="360"/>
              </a:spcBef>
              <a:spcAft>
                <a:spcPts val="0"/>
              </a:spcAft>
              <a:buSzPts val="1260"/>
              <a:buChar char="■"/>
              <a:defRPr/>
            </a:lvl3pPr>
            <a:lvl4pPr marL="1828800" lvl="3" indent="-308610" algn="l">
              <a:lnSpc>
                <a:spcPct val="100000"/>
              </a:lnSpc>
              <a:spcBef>
                <a:spcPts val="360"/>
              </a:spcBef>
              <a:spcAft>
                <a:spcPts val="0"/>
              </a:spcAft>
              <a:buSzPts val="1260"/>
              <a:buChar char="●"/>
              <a:defRPr/>
            </a:lvl4pPr>
            <a:lvl5pPr marL="2286000" lvl="4" indent="-308610" algn="l">
              <a:lnSpc>
                <a:spcPct val="100000"/>
              </a:lnSpc>
              <a:spcBef>
                <a:spcPts val="360"/>
              </a:spcBef>
              <a:spcAft>
                <a:spcPts val="0"/>
              </a:spcAft>
              <a:buSzPts val="1260"/>
              <a:buChar char="■"/>
              <a:defRPr/>
            </a:lvl5pPr>
            <a:lvl6pPr marL="2743200" lvl="5" indent="-308610" algn="l">
              <a:lnSpc>
                <a:spcPct val="100000"/>
              </a:lnSpc>
              <a:spcBef>
                <a:spcPts val="360"/>
              </a:spcBef>
              <a:spcAft>
                <a:spcPts val="0"/>
              </a:spcAft>
              <a:buSzPts val="1260"/>
              <a:buChar char="■"/>
              <a:defRPr/>
            </a:lvl6pPr>
            <a:lvl7pPr marL="3200400" lvl="6" indent="-308610" algn="l">
              <a:lnSpc>
                <a:spcPct val="100000"/>
              </a:lnSpc>
              <a:spcBef>
                <a:spcPts val="360"/>
              </a:spcBef>
              <a:spcAft>
                <a:spcPts val="0"/>
              </a:spcAft>
              <a:buSzPts val="1260"/>
              <a:buChar char="■"/>
              <a:defRPr/>
            </a:lvl7pPr>
            <a:lvl8pPr marL="3657600" lvl="7" indent="-308610" algn="l">
              <a:lnSpc>
                <a:spcPct val="100000"/>
              </a:lnSpc>
              <a:spcBef>
                <a:spcPts val="360"/>
              </a:spcBef>
              <a:spcAft>
                <a:spcPts val="0"/>
              </a:spcAft>
              <a:buSzPts val="1260"/>
              <a:buChar char="■"/>
              <a:defRPr/>
            </a:lvl8pPr>
            <a:lvl9pPr marL="4114800" lvl="8" indent="-308610" algn="l">
              <a:lnSpc>
                <a:spcPct val="100000"/>
              </a:lnSpc>
              <a:spcBef>
                <a:spcPts val="360"/>
              </a:spcBef>
              <a:spcAft>
                <a:spcPts val="0"/>
              </a:spcAft>
              <a:buSzPts val="1260"/>
              <a:buChar char="■"/>
              <a:defRPr/>
            </a:lvl9pPr>
          </a:lstStyle>
          <a:p>
            <a:endParaRPr/>
          </a:p>
        </p:txBody>
      </p:sp>
      <p:sp>
        <p:nvSpPr>
          <p:cNvPr id="85" name="Google Shape;85;p33"/>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3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3"/>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4"/>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4"/>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lvl1pPr marL="457200" lvl="0" indent="-308610" algn="l">
              <a:lnSpc>
                <a:spcPct val="100000"/>
              </a:lnSpc>
              <a:spcBef>
                <a:spcPts val="360"/>
              </a:spcBef>
              <a:spcAft>
                <a:spcPts val="0"/>
              </a:spcAft>
              <a:buSzPts val="1260"/>
              <a:buChar char="■"/>
              <a:defRPr/>
            </a:lvl1pPr>
            <a:lvl2pPr marL="914400" lvl="1" indent="-308610" algn="l">
              <a:lnSpc>
                <a:spcPct val="100000"/>
              </a:lnSpc>
              <a:spcBef>
                <a:spcPts val="360"/>
              </a:spcBef>
              <a:spcAft>
                <a:spcPts val="0"/>
              </a:spcAft>
              <a:buSzPts val="1260"/>
              <a:buChar char="●"/>
              <a:defRPr/>
            </a:lvl2pPr>
            <a:lvl3pPr marL="1371600" lvl="2" indent="-308610" algn="l">
              <a:lnSpc>
                <a:spcPct val="100000"/>
              </a:lnSpc>
              <a:spcBef>
                <a:spcPts val="360"/>
              </a:spcBef>
              <a:spcAft>
                <a:spcPts val="0"/>
              </a:spcAft>
              <a:buSzPts val="1260"/>
              <a:buChar char="■"/>
              <a:defRPr/>
            </a:lvl3pPr>
            <a:lvl4pPr marL="1828800" lvl="3" indent="-308610" algn="l">
              <a:lnSpc>
                <a:spcPct val="100000"/>
              </a:lnSpc>
              <a:spcBef>
                <a:spcPts val="360"/>
              </a:spcBef>
              <a:spcAft>
                <a:spcPts val="0"/>
              </a:spcAft>
              <a:buSzPts val="1260"/>
              <a:buChar char="●"/>
              <a:defRPr/>
            </a:lvl4pPr>
            <a:lvl5pPr marL="2286000" lvl="4" indent="-308610" algn="l">
              <a:lnSpc>
                <a:spcPct val="100000"/>
              </a:lnSpc>
              <a:spcBef>
                <a:spcPts val="360"/>
              </a:spcBef>
              <a:spcAft>
                <a:spcPts val="0"/>
              </a:spcAft>
              <a:buSzPts val="1260"/>
              <a:buChar char="■"/>
              <a:defRPr/>
            </a:lvl5pPr>
            <a:lvl6pPr marL="2743200" lvl="5" indent="-308610" algn="l">
              <a:lnSpc>
                <a:spcPct val="100000"/>
              </a:lnSpc>
              <a:spcBef>
                <a:spcPts val="360"/>
              </a:spcBef>
              <a:spcAft>
                <a:spcPts val="0"/>
              </a:spcAft>
              <a:buSzPts val="1260"/>
              <a:buChar char="■"/>
              <a:defRPr/>
            </a:lvl6pPr>
            <a:lvl7pPr marL="3200400" lvl="6" indent="-308610" algn="l">
              <a:lnSpc>
                <a:spcPct val="100000"/>
              </a:lnSpc>
              <a:spcBef>
                <a:spcPts val="360"/>
              </a:spcBef>
              <a:spcAft>
                <a:spcPts val="0"/>
              </a:spcAft>
              <a:buSzPts val="1260"/>
              <a:buChar char="■"/>
              <a:defRPr/>
            </a:lvl7pPr>
            <a:lvl8pPr marL="3657600" lvl="7" indent="-308610" algn="l">
              <a:lnSpc>
                <a:spcPct val="100000"/>
              </a:lnSpc>
              <a:spcBef>
                <a:spcPts val="360"/>
              </a:spcBef>
              <a:spcAft>
                <a:spcPts val="0"/>
              </a:spcAft>
              <a:buSzPts val="1260"/>
              <a:buChar char="■"/>
              <a:defRPr/>
            </a:lvl8pPr>
            <a:lvl9pPr marL="4114800" lvl="8" indent="-308610" algn="l">
              <a:lnSpc>
                <a:spcPct val="100000"/>
              </a:lnSpc>
              <a:spcBef>
                <a:spcPts val="360"/>
              </a:spcBef>
              <a:spcAft>
                <a:spcPts val="0"/>
              </a:spcAft>
              <a:buSzPts val="1260"/>
              <a:buChar char="■"/>
              <a:defRPr/>
            </a:lvl9pPr>
          </a:lstStyle>
          <a:p>
            <a:endParaRPr/>
          </a:p>
        </p:txBody>
      </p:sp>
      <p:sp>
        <p:nvSpPr>
          <p:cNvPr id="28" name="Google Shape;28;p24"/>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25"/>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5"/>
          <p:cNvSpPr txBox="1">
            <a:spLocks noGrp="1"/>
          </p:cNvSpPr>
          <p:nvPr>
            <p:ph type="body" idx="1"/>
          </p:nvPr>
        </p:nvSpPr>
        <p:spPr>
          <a:xfrm>
            <a:off x="2438400" y="1600200"/>
            <a:ext cx="3124200" cy="4495800"/>
          </a:xfrm>
          <a:prstGeom prst="rect">
            <a:avLst/>
          </a:prstGeom>
          <a:noFill/>
          <a:ln>
            <a:noFill/>
          </a:ln>
        </p:spPr>
        <p:txBody>
          <a:bodyPr spcFirstLastPara="1" wrap="square" lIns="91425" tIns="45700" rIns="91425" bIns="45700" anchor="t" anchorCtr="0">
            <a:noAutofit/>
          </a:bodyPr>
          <a:lstStyle>
            <a:lvl1pPr marL="457200" lvl="0" indent="-353060" algn="l">
              <a:lnSpc>
                <a:spcPct val="100000"/>
              </a:lnSpc>
              <a:spcBef>
                <a:spcPts val="560"/>
              </a:spcBef>
              <a:spcAft>
                <a:spcPts val="0"/>
              </a:spcAft>
              <a:buSzPts val="1960"/>
              <a:buChar char="■"/>
              <a:defRPr sz="2800"/>
            </a:lvl1pPr>
            <a:lvl2pPr marL="914400" lvl="1" indent="-335280" algn="l">
              <a:lnSpc>
                <a:spcPct val="100000"/>
              </a:lnSpc>
              <a:spcBef>
                <a:spcPts val="480"/>
              </a:spcBef>
              <a:spcAft>
                <a:spcPts val="0"/>
              </a:spcAft>
              <a:buSzPts val="1680"/>
              <a:buChar char="●"/>
              <a:defRPr sz="2400"/>
            </a:lvl2pPr>
            <a:lvl3pPr marL="1371600" lvl="2" indent="-317500" algn="l">
              <a:lnSpc>
                <a:spcPct val="100000"/>
              </a:lnSpc>
              <a:spcBef>
                <a:spcPts val="400"/>
              </a:spcBef>
              <a:spcAft>
                <a:spcPts val="0"/>
              </a:spcAft>
              <a:buSzPts val="1400"/>
              <a:buChar char="■"/>
              <a:defRPr sz="2000"/>
            </a:lvl3pPr>
            <a:lvl4pPr marL="1828800" lvl="3" indent="-308610" algn="l">
              <a:lnSpc>
                <a:spcPct val="100000"/>
              </a:lnSpc>
              <a:spcBef>
                <a:spcPts val="360"/>
              </a:spcBef>
              <a:spcAft>
                <a:spcPts val="0"/>
              </a:spcAft>
              <a:buSzPts val="1260"/>
              <a:buChar char="●"/>
              <a:defRPr sz="1800"/>
            </a:lvl4pPr>
            <a:lvl5pPr marL="2286000" lvl="4" indent="-308610" algn="l">
              <a:lnSpc>
                <a:spcPct val="100000"/>
              </a:lnSpc>
              <a:spcBef>
                <a:spcPts val="360"/>
              </a:spcBef>
              <a:spcAft>
                <a:spcPts val="0"/>
              </a:spcAft>
              <a:buSzPts val="1260"/>
              <a:buChar char="■"/>
              <a:defRPr sz="1800"/>
            </a:lvl5pPr>
            <a:lvl6pPr marL="2743200" lvl="5" indent="-308610" algn="l">
              <a:lnSpc>
                <a:spcPct val="100000"/>
              </a:lnSpc>
              <a:spcBef>
                <a:spcPts val="360"/>
              </a:spcBef>
              <a:spcAft>
                <a:spcPts val="0"/>
              </a:spcAft>
              <a:buSzPts val="1260"/>
              <a:buChar char="■"/>
              <a:defRPr sz="1800"/>
            </a:lvl6pPr>
            <a:lvl7pPr marL="3200400" lvl="6" indent="-308610" algn="l">
              <a:lnSpc>
                <a:spcPct val="100000"/>
              </a:lnSpc>
              <a:spcBef>
                <a:spcPts val="360"/>
              </a:spcBef>
              <a:spcAft>
                <a:spcPts val="0"/>
              </a:spcAft>
              <a:buSzPts val="1260"/>
              <a:buChar char="■"/>
              <a:defRPr sz="1800"/>
            </a:lvl7pPr>
            <a:lvl8pPr marL="3657600" lvl="7" indent="-308610" algn="l">
              <a:lnSpc>
                <a:spcPct val="100000"/>
              </a:lnSpc>
              <a:spcBef>
                <a:spcPts val="360"/>
              </a:spcBef>
              <a:spcAft>
                <a:spcPts val="0"/>
              </a:spcAft>
              <a:buSzPts val="1260"/>
              <a:buChar char="■"/>
              <a:defRPr sz="1800"/>
            </a:lvl8pPr>
            <a:lvl9pPr marL="4114800" lvl="8" indent="-308610" algn="l">
              <a:lnSpc>
                <a:spcPct val="100000"/>
              </a:lnSpc>
              <a:spcBef>
                <a:spcPts val="360"/>
              </a:spcBef>
              <a:spcAft>
                <a:spcPts val="0"/>
              </a:spcAft>
              <a:buSzPts val="1260"/>
              <a:buChar char="■"/>
              <a:defRPr sz="1800"/>
            </a:lvl9pPr>
          </a:lstStyle>
          <a:p>
            <a:endParaRPr/>
          </a:p>
        </p:txBody>
      </p:sp>
      <p:sp>
        <p:nvSpPr>
          <p:cNvPr id="34" name="Google Shape;34;p25"/>
          <p:cNvSpPr txBox="1">
            <a:spLocks noGrp="1"/>
          </p:cNvSpPr>
          <p:nvPr>
            <p:ph type="body" idx="2"/>
          </p:nvPr>
        </p:nvSpPr>
        <p:spPr>
          <a:xfrm>
            <a:off x="5715000" y="1600200"/>
            <a:ext cx="3124200" cy="4495800"/>
          </a:xfrm>
          <a:prstGeom prst="rect">
            <a:avLst/>
          </a:prstGeom>
          <a:noFill/>
          <a:ln>
            <a:noFill/>
          </a:ln>
        </p:spPr>
        <p:txBody>
          <a:bodyPr spcFirstLastPara="1" wrap="square" lIns="91425" tIns="45700" rIns="91425" bIns="45700" anchor="t" anchorCtr="0">
            <a:noAutofit/>
          </a:bodyPr>
          <a:lstStyle>
            <a:lvl1pPr marL="457200" lvl="0" indent="-353060" algn="l">
              <a:lnSpc>
                <a:spcPct val="100000"/>
              </a:lnSpc>
              <a:spcBef>
                <a:spcPts val="560"/>
              </a:spcBef>
              <a:spcAft>
                <a:spcPts val="0"/>
              </a:spcAft>
              <a:buSzPts val="1960"/>
              <a:buChar char="■"/>
              <a:defRPr sz="2800"/>
            </a:lvl1pPr>
            <a:lvl2pPr marL="914400" lvl="1" indent="-335280" algn="l">
              <a:lnSpc>
                <a:spcPct val="100000"/>
              </a:lnSpc>
              <a:spcBef>
                <a:spcPts val="480"/>
              </a:spcBef>
              <a:spcAft>
                <a:spcPts val="0"/>
              </a:spcAft>
              <a:buSzPts val="1680"/>
              <a:buChar char="●"/>
              <a:defRPr sz="2400"/>
            </a:lvl2pPr>
            <a:lvl3pPr marL="1371600" lvl="2" indent="-317500" algn="l">
              <a:lnSpc>
                <a:spcPct val="100000"/>
              </a:lnSpc>
              <a:spcBef>
                <a:spcPts val="400"/>
              </a:spcBef>
              <a:spcAft>
                <a:spcPts val="0"/>
              </a:spcAft>
              <a:buSzPts val="1400"/>
              <a:buChar char="■"/>
              <a:defRPr sz="2000"/>
            </a:lvl3pPr>
            <a:lvl4pPr marL="1828800" lvl="3" indent="-308610" algn="l">
              <a:lnSpc>
                <a:spcPct val="100000"/>
              </a:lnSpc>
              <a:spcBef>
                <a:spcPts val="360"/>
              </a:spcBef>
              <a:spcAft>
                <a:spcPts val="0"/>
              </a:spcAft>
              <a:buSzPts val="1260"/>
              <a:buChar char="●"/>
              <a:defRPr sz="1800"/>
            </a:lvl4pPr>
            <a:lvl5pPr marL="2286000" lvl="4" indent="-308610" algn="l">
              <a:lnSpc>
                <a:spcPct val="100000"/>
              </a:lnSpc>
              <a:spcBef>
                <a:spcPts val="360"/>
              </a:spcBef>
              <a:spcAft>
                <a:spcPts val="0"/>
              </a:spcAft>
              <a:buSzPts val="1260"/>
              <a:buChar char="■"/>
              <a:defRPr sz="1800"/>
            </a:lvl5pPr>
            <a:lvl6pPr marL="2743200" lvl="5" indent="-308610" algn="l">
              <a:lnSpc>
                <a:spcPct val="100000"/>
              </a:lnSpc>
              <a:spcBef>
                <a:spcPts val="360"/>
              </a:spcBef>
              <a:spcAft>
                <a:spcPts val="0"/>
              </a:spcAft>
              <a:buSzPts val="1260"/>
              <a:buChar char="■"/>
              <a:defRPr sz="1800"/>
            </a:lvl6pPr>
            <a:lvl7pPr marL="3200400" lvl="6" indent="-308610" algn="l">
              <a:lnSpc>
                <a:spcPct val="100000"/>
              </a:lnSpc>
              <a:spcBef>
                <a:spcPts val="360"/>
              </a:spcBef>
              <a:spcAft>
                <a:spcPts val="0"/>
              </a:spcAft>
              <a:buSzPts val="1260"/>
              <a:buChar char="■"/>
              <a:defRPr sz="1800"/>
            </a:lvl7pPr>
            <a:lvl8pPr marL="3657600" lvl="7" indent="-308610" algn="l">
              <a:lnSpc>
                <a:spcPct val="100000"/>
              </a:lnSpc>
              <a:spcBef>
                <a:spcPts val="360"/>
              </a:spcBef>
              <a:spcAft>
                <a:spcPts val="0"/>
              </a:spcAft>
              <a:buSzPts val="1260"/>
              <a:buChar char="■"/>
              <a:defRPr sz="1800"/>
            </a:lvl8pPr>
            <a:lvl9pPr marL="4114800" lvl="8" indent="-308610" algn="l">
              <a:lnSpc>
                <a:spcPct val="100000"/>
              </a:lnSpc>
              <a:spcBef>
                <a:spcPts val="360"/>
              </a:spcBef>
              <a:spcAft>
                <a:spcPts val="0"/>
              </a:spcAft>
              <a:buSzPts val="1260"/>
              <a:buChar char="■"/>
              <a:defRPr sz="1800"/>
            </a:lvl9pPr>
          </a:lstStyle>
          <a:p>
            <a:endParaRPr/>
          </a:p>
        </p:txBody>
      </p:sp>
      <p:sp>
        <p:nvSpPr>
          <p:cNvPr id="35" name="Google Shape;35;p25"/>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26"/>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6"/>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27"/>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7"/>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7"/>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2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SzPts val="1400"/>
              <a:buNone/>
              <a:defRPr sz="2000"/>
            </a:lvl1pPr>
            <a:lvl2pPr marL="914400" lvl="1" indent="-228600" algn="l">
              <a:lnSpc>
                <a:spcPct val="100000"/>
              </a:lnSpc>
              <a:spcBef>
                <a:spcPts val="360"/>
              </a:spcBef>
              <a:spcAft>
                <a:spcPts val="0"/>
              </a:spcAft>
              <a:buSzPts val="1260"/>
              <a:buNone/>
              <a:defRPr sz="1800"/>
            </a:lvl2pPr>
            <a:lvl3pPr marL="1371600" lvl="2" indent="-228600" algn="l">
              <a:lnSpc>
                <a:spcPct val="100000"/>
              </a:lnSpc>
              <a:spcBef>
                <a:spcPts val="320"/>
              </a:spcBef>
              <a:spcAft>
                <a:spcPts val="0"/>
              </a:spcAft>
              <a:buSzPts val="1120"/>
              <a:buNone/>
              <a:defRPr sz="1600"/>
            </a:lvl3pPr>
            <a:lvl4pPr marL="1828800" lvl="3" indent="-228600" algn="l">
              <a:lnSpc>
                <a:spcPct val="100000"/>
              </a:lnSpc>
              <a:spcBef>
                <a:spcPts val="280"/>
              </a:spcBef>
              <a:spcAft>
                <a:spcPts val="0"/>
              </a:spcAft>
              <a:buSzPts val="980"/>
              <a:buNone/>
              <a:defRPr sz="1400"/>
            </a:lvl4pPr>
            <a:lvl5pPr marL="2286000" lvl="4" indent="-228600" algn="l">
              <a:lnSpc>
                <a:spcPct val="100000"/>
              </a:lnSpc>
              <a:spcBef>
                <a:spcPts val="280"/>
              </a:spcBef>
              <a:spcAft>
                <a:spcPts val="0"/>
              </a:spcAft>
              <a:buSzPts val="980"/>
              <a:buNone/>
              <a:defRPr sz="1400"/>
            </a:lvl5pPr>
            <a:lvl6pPr marL="2743200" lvl="5" indent="-228600" algn="l">
              <a:lnSpc>
                <a:spcPct val="100000"/>
              </a:lnSpc>
              <a:spcBef>
                <a:spcPts val="280"/>
              </a:spcBef>
              <a:spcAft>
                <a:spcPts val="0"/>
              </a:spcAft>
              <a:buSzPts val="980"/>
              <a:buNone/>
              <a:defRPr sz="1400"/>
            </a:lvl6pPr>
            <a:lvl7pPr marL="3200400" lvl="6" indent="-228600" algn="l">
              <a:lnSpc>
                <a:spcPct val="100000"/>
              </a:lnSpc>
              <a:spcBef>
                <a:spcPts val="280"/>
              </a:spcBef>
              <a:spcAft>
                <a:spcPts val="0"/>
              </a:spcAft>
              <a:buSzPts val="980"/>
              <a:buNone/>
              <a:defRPr sz="1400"/>
            </a:lvl7pPr>
            <a:lvl8pPr marL="3657600" lvl="7" indent="-228600" algn="l">
              <a:lnSpc>
                <a:spcPct val="100000"/>
              </a:lnSpc>
              <a:spcBef>
                <a:spcPts val="280"/>
              </a:spcBef>
              <a:spcAft>
                <a:spcPts val="0"/>
              </a:spcAft>
              <a:buSzPts val="980"/>
              <a:buNone/>
              <a:defRPr sz="1400"/>
            </a:lvl8pPr>
            <a:lvl9pPr marL="4114800" lvl="8" indent="-228600" algn="l">
              <a:lnSpc>
                <a:spcPct val="100000"/>
              </a:lnSpc>
              <a:spcBef>
                <a:spcPts val="280"/>
              </a:spcBef>
              <a:spcAft>
                <a:spcPts val="0"/>
              </a:spcAft>
              <a:buSzPts val="980"/>
              <a:buNone/>
              <a:defRPr sz="1400"/>
            </a:lvl9pPr>
          </a:lstStyle>
          <a:p>
            <a:endParaRPr/>
          </a:p>
        </p:txBody>
      </p:sp>
      <p:sp>
        <p:nvSpPr>
          <p:cNvPr id="50" name="Google Shape;50;p28"/>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1680"/>
              <a:buNone/>
              <a:defRPr sz="2400" b="1"/>
            </a:lvl1pPr>
            <a:lvl2pPr marL="914400" lvl="1" indent="-228600" algn="l">
              <a:lnSpc>
                <a:spcPct val="100000"/>
              </a:lnSpc>
              <a:spcBef>
                <a:spcPts val="400"/>
              </a:spcBef>
              <a:spcAft>
                <a:spcPts val="0"/>
              </a:spcAft>
              <a:buSzPts val="1400"/>
              <a:buNone/>
              <a:defRPr sz="2000" b="1"/>
            </a:lvl2pPr>
            <a:lvl3pPr marL="1371600" lvl="2" indent="-228600" algn="l">
              <a:lnSpc>
                <a:spcPct val="100000"/>
              </a:lnSpc>
              <a:spcBef>
                <a:spcPts val="360"/>
              </a:spcBef>
              <a:spcAft>
                <a:spcPts val="0"/>
              </a:spcAft>
              <a:buSzPts val="1260"/>
              <a:buNone/>
              <a:defRPr sz="1800" b="1"/>
            </a:lvl3pPr>
            <a:lvl4pPr marL="1828800" lvl="3" indent="-228600" algn="l">
              <a:lnSpc>
                <a:spcPct val="100000"/>
              </a:lnSpc>
              <a:spcBef>
                <a:spcPts val="320"/>
              </a:spcBef>
              <a:spcAft>
                <a:spcPts val="0"/>
              </a:spcAft>
              <a:buSzPts val="1120"/>
              <a:buNone/>
              <a:defRPr sz="1600" b="1"/>
            </a:lvl4pPr>
            <a:lvl5pPr marL="2286000" lvl="4" indent="-228600" algn="l">
              <a:lnSpc>
                <a:spcPct val="100000"/>
              </a:lnSpc>
              <a:spcBef>
                <a:spcPts val="320"/>
              </a:spcBef>
              <a:spcAft>
                <a:spcPts val="0"/>
              </a:spcAft>
              <a:buSzPts val="1120"/>
              <a:buNone/>
              <a:defRPr sz="1600" b="1"/>
            </a:lvl5pPr>
            <a:lvl6pPr marL="2743200" lvl="5" indent="-228600" algn="l">
              <a:lnSpc>
                <a:spcPct val="100000"/>
              </a:lnSpc>
              <a:spcBef>
                <a:spcPts val="320"/>
              </a:spcBef>
              <a:spcAft>
                <a:spcPts val="0"/>
              </a:spcAft>
              <a:buSzPts val="1120"/>
              <a:buNone/>
              <a:defRPr sz="1600" b="1"/>
            </a:lvl6pPr>
            <a:lvl7pPr marL="3200400" lvl="6" indent="-228600" algn="l">
              <a:lnSpc>
                <a:spcPct val="100000"/>
              </a:lnSpc>
              <a:spcBef>
                <a:spcPts val="320"/>
              </a:spcBef>
              <a:spcAft>
                <a:spcPts val="0"/>
              </a:spcAft>
              <a:buSzPts val="1120"/>
              <a:buNone/>
              <a:defRPr sz="1600" b="1"/>
            </a:lvl7pPr>
            <a:lvl8pPr marL="3657600" lvl="7" indent="-228600" algn="l">
              <a:lnSpc>
                <a:spcPct val="100000"/>
              </a:lnSpc>
              <a:spcBef>
                <a:spcPts val="320"/>
              </a:spcBef>
              <a:spcAft>
                <a:spcPts val="0"/>
              </a:spcAft>
              <a:buSzPts val="1120"/>
              <a:buNone/>
              <a:defRPr sz="1600" b="1"/>
            </a:lvl8pPr>
            <a:lvl9pPr marL="4114800" lvl="8" indent="-228600" algn="l">
              <a:lnSpc>
                <a:spcPct val="100000"/>
              </a:lnSpc>
              <a:spcBef>
                <a:spcPts val="320"/>
              </a:spcBef>
              <a:spcAft>
                <a:spcPts val="0"/>
              </a:spcAft>
              <a:buSzPts val="1120"/>
              <a:buNone/>
              <a:defRPr sz="1600" b="1"/>
            </a:lvl9pPr>
          </a:lstStyle>
          <a:p>
            <a:endParaRPr/>
          </a:p>
        </p:txBody>
      </p:sp>
      <p:sp>
        <p:nvSpPr>
          <p:cNvPr id="56" name="Google Shape;56;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480"/>
              </a:spcBef>
              <a:spcAft>
                <a:spcPts val="0"/>
              </a:spcAft>
              <a:buSzPts val="1680"/>
              <a:buChar char="■"/>
              <a:defRPr sz="2400"/>
            </a:lvl1pPr>
            <a:lvl2pPr marL="914400" lvl="1" indent="-317500" algn="l">
              <a:lnSpc>
                <a:spcPct val="100000"/>
              </a:lnSpc>
              <a:spcBef>
                <a:spcPts val="400"/>
              </a:spcBef>
              <a:spcAft>
                <a:spcPts val="0"/>
              </a:spcAft>
              <a:buSzPts val="1400"/>
              <a:buChar char="●"/>
              <a:defRPr sz="2000"/>
            </a:lvl2pPr>
            <a:lvl3pPr marL="1371600" lvl="2" indent="-308610" algn="l">
              <a:lnSpc>
                <a:spcPct val="100000"/>
              </a:lnSpc>
              <a:spcBef>
                <a:spcPts val="360"/>
              </a:spcBef>
              <a:spcAft>
                <a:spcPts val="0"/>
              </a:spcAft>
              <a:buSzPts val="1260"/>
              <a:buChar char="■"/>
              <a:defRPr sz="1800"/>
            </a:lvl3pPr>
            <a:lvl4pPr marL="1828800" lvl="3" indent="-299720" algn="l">
              <a:lnSpc>
                <a:spcPct val="100000"/>
              </a:lnSpc>
              <a:spcBef>
                <a:spcPts val="320"/>
              </a:spcBef>
              <a:spcAft>
                <a:spcPts val="0"/>
              </a:spcAft>
              <a:buSzPts val="1120"/>
              <a:buChar char="●"/>
              <a:defRPr sz="1600"/>
            </a:lvl4pPr>
            <a:lvl5pPr marL="2286000" lvl="4" indent="-299720" algn="l">
              <a:lnSpc>
                <a:spcPct val="100000"/>
              </a:lnSpc>
              <a:spcBef>
                <a:spcPts val="320"/>
              </a:spcBef>
              <a:spcAft>
                <a:spcPts val="0"/>
              </a:spcAft>
              <a:buSzPts val="1120"/>
              <a:buChar char="■"/>
              <a:defRPr sz="1600"/>
            </a:lvl5pPr>
            <a:lvl6pPr marL="2743200" lvl="5" indent="-299720" algn="l">
              <a:lnSpc>
                <a:spcPct val="100000"/>
              </a:lnSpc>
              <a:spcBef>
                <a:spcPts val="320"/>
              </a:spcBef>
              <a:spcAft>
                <a:spcPts val="0"/>
              </a:spcAft>
              <a:buSzPts val="1120"/>
              <a:buChar char="■"/>
              <a:defRPr sz="1600"/>
            </a:lvl6pPr>
            <a:lvl7pPr marL="3200400" lvl="6" indent="-299720" algn="l">
              <a:lnSpc>
                <a:spcPct val="100000"/>
              </a:lnSpc>
              <a:spcBef>
                <a:spcPts val="320"/>
              </a:spcBef>
              <a:spcAft>
                <a:spcPts val="0"/>
              </a:spcAft>
              <a:buSzPts val="1120"/>
              <a:buChar char="■"/>
              <a:defRPr sz="1600"/>
            </a:lvl7pPr>
            <a:lvl8pPr marL="3657600" lvl="7" indent="-299720" algn="l">
              <a:lnSpc>
                <a:spcPct val="100000"/>
              </a:lnSpc>
              <a:spcBef>
                <a:spcPts val="320"/>
              </a:spcBef>
              <a:spcAft>
                <a:spcPts val="0"/>
              </a:spcAft>
              <a:buSzPts val="1120"/>
              <a:buChar char="■"/>
              <a:defRPr sz="1600"/>
            </a:lvl8pPr>
            <a:lvl9pPr marL="4114800" lvl="8" indent="-299720" algn="l">
              <a:lnSpc>
                <a:spcPct val="100000"/>
              </a:lnSpc>
              <a:spcBef>
                <a:spcPts val="320"/>
              </a:spcBef>
              <a:spcAft>
                <a:spcPts val="0"/>
              </a:spcAft>
              <a:buSzPts val="1120"/>
              <a:buChar char="■"/>
              <a:defRPr sz="1600"/>
            </a:lvl9pPr>
          </a:lstStyle>
          <a:p>
            <a:endParaRPr/>
          </a:p>
        </p:txBody>
      </p:sp>
      <p:sp>
        <p:nvSpPr>
          <p:cNvPr id="57" name="Google Shape;57;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1680"/>
              <a:buNone/>
              <a:defRPr sz="2400" b="1"/>
            </a:lvl1pPr>
            <a:lvl2pPr marL="914400" lvl="1" indent="-228600" algn="l">
              <a:lnSpc>
                <a:spcPct val="100000"/>
              </a:lnSpc>
              <a:spcBef>
                <a:spcPts val="400"/>
              </a:spcBef>
              <a:spcAft>
                <a:spcPts val="0"/>
              </a:spcAft>
              <a:buSzPts val="1400"/>
              <a:buNone/>
              <a:defRPr sz="2000" b="1"/>
            </a:lvl2pPr>
            <a:lvl3pPr marL="1371600" lvl="2" indent="-228600" algn="l">
              <a:lnSpc>
                <a:spcPct val="100000"/>
              </a:lnSpc>
              <a:spcBef>
                <a:spcPts val="360"/>
              </a:spcBef>
              <a:spcAft>
                <a:spcPts val="0"/>
              </a:spcAft>
              <a:buSzPts val="1260"/>
              <a:buNone/>
              <a:defRPr sz="1800" b="1"/>
            </a:lvl3pPr>
            <a:lvl4pPr marL="1828800" lvl="3" indent="-228600" algn="l">
              <a:lnSpc>
                <a:spcPct val="100000"/>
              </a:lnSpc>
              <a:spcBef>
                <a:spcPts val="320"/>
              </a:spcBef>
              <a:spcAft>
                <a:spcPts val="0"/>
              </a:spcAft>
              <a:buSzPts val="1120"/>
              <a:buNone/>
              <a:defRPr sz="1600" b="1"/>
            </a:lvl4pPr>
            <a:lvl5pPr marL="2286000" lvl="4" indent="-228600" algn="l">
              <a:lnSpc>
                <a:spcPct val="100000"/>
              </a:lnSpc>
              <a:spcBef>
                <a:spcPts val="320"/>
              </a:spcBef>
              <a:spcAft>
                <a:spcPts val="0"/>
              </a:spcAft>
              <a:buSzPts val="1120"/>
              <a:buNone/>
              <a:defRPr sz="1600" b="1"/>
            </a:lvl5pPr>
            <a:lvl6pPr marL="2743200" lvl="5" indent="-228600" algn="l">
              <a:lnSpc>
                <a:spcPct val="100000"/>
              </a:lnSpc>
              <a:spcBef>
                <a:spcPts val="320"/>
              </a:spcBef>
              <a:spcAft>
                <a:spcPts val="0"/>
              </a:spcAft>
              <a:buSzPts val="1120"/>
              <a:buNone/>
              <a:defRPr sz="1600" b="1"/>
            </a:lvl6pPr>
            <a:lvl7pPr marL="3200400" lvl="6" indent="-228600" algn="l">
              <a:lnSpc>
                <a:spcPct val="100000"/>
              </a:lnSpc>
              <a:spcBef>
                <a:spcPts val="320"/>
              </a:spcBef>
              <a:spcAft>
                <a:spcPts val="0"/>
              </a:spcAft>
              <a:buSzPts val="1120"/>
              <a:buNone/>
              <a:defRPr sz="1600" b="1"/>
            </a:lvl7pPr>
            <a:lvl8pPr marL="3657600" lvl="7" indent="-228600" algn="l">
              <a:lnSpc>
                <a:spcPct val="100000"/>
              </a:lnSpc>
              <a:spcBef>
                <a:spcPts val="320"/>
              </a:spcBef>
              <a:spcAft>
                <a:spcPts val="0"/>
              </a:spcAft>
              <a:buSzPts val="1120"/>
              <a:buNone/>
              <a:defRPr sz="1600" b="1"/>
            </a:lvl8pPr>
            <a:lvl9pPr marL="4114800" lvl="8" indent="-228600" algn="l">
              <a:lnSpc>
                <a:spcPct val="100000"/>
              </a:lnSpc>
              <a:spcBef>
                <a:spcPts val="320"/>
              </a:spcBef>
              <a:spcAft>
                <a:spcPts val="0"/>
              </a:spcAft>
              <a:buSzPts val="1120"/>
              <a:buNone/>
              <a:defRPr sz="1600" b="1"/>
            </a:lvl9pPr>
          </a:lstStyle>
          <a:p>
            <a:endParaRPr/>
          </a:p>
        </p:txBody>
      </p:sp>
      <p:sp>
        <p:nvSpPr>
          <p:cNvPr id="58" name="Google Shape;58;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lnSpc>
                <a:spcPct val="100000"/>
              </a:lnSpc>
              <a:spcBef>
                <a:spcPts val="480"/>
              </a:spcBef>
              <a:spcAft>
                <a:spcPts val="0"/>
              </a:spcAft>
              <a:buSzPts val="1680"/>
              <a:buChar char="■"/>
              <a:defRPr sz="2400"/>
            </a:lvl1pPr>
            <a:lvl2pPr marL="914400" lvl="1" indent="-317500" algn="l">
              <a:lnSpc>
                <a:spcPct val="100000"/>
              </a:lnSpc>
              <a:spcBef>
                <a:spcPts val="400"/>
              </a:spcBef>
              <a:spcAft>
                <a:spcPts val="0"/>
              </a:spcAft>
              <a:buSzPts val="1400"/>
              <a:buChar char="●"/>
              <a:defRPr sz="2000"/>
            </a:lvl2pPr>
            <a:lvl3pPr marL="1371600" lvl="2" indent="-308610" algn="l">
              <a:lnSpc>
                <a:spcPct val="100000"/>
              </a:lnSpc>
              <a:spcBef>
                <a:spcPts val="360"/>
              </a:spcBef>
              <a:spcAft>
                <a:spcPts val="0"/>
              </a:spcAft>
              <a:buSzPts val="1260"/>
              <a:buChar char="■"/>
              <a:defRPr sz="1800"/>
            </a:lvl3pPr>
            <a:lvl4pPr marL="1828800" lvl="3" indent="-299720" algn="l">
              <a:lnSpc>
                <a:spcPct val="100000"/>
              </a:lnSpc>
              <a:spcBef>
                <a:spcPts val="320"/>
              </a:spcBef>
              <a:spcAft>
                <a:spcPts val="0"/>
              </a:spcAft>
              <a:buSzPts val="1120"/>
              <a:buChar char="●"/>
              <a:defRPr sz="1600"/>
            </a:lvl4pPr>
            <a:lvl5pPr marL="2286000" lvl="4" indent="-299720" algn="l">
              <a:lnSpc>
                <a:spcPct val="100000"/>
              </a:lnSpc>
              <a:spcBef>
                <a:spcPts val="320"/>
              </a:spcBef>
              <a:spcAft>
                <a:spcPts val="0"/>
              </a:spcAft>
              <a:buSzPts val="1120"/>
              <a:buChar char="■"/>
              <a:defRPr sz="1600"/>
            </a:lvl5pPr>
            <a:lvl6pPr marL="2743200" lvl="5" indent="-299720" algn="l">
              <a:lnSpc>
                <a:spcPct val="100000"/>
              </a:lnSpc>
              <a:spcBef>
                <a:spcPts val="320"/>
              </a:spcBef>
              <a:spcAft>
                <a:spcPts val="0"/>
              </a:spcAft>
              <a:buSzPts val="1120"/>
              <a:buChar char="■"/>
              <a:defRPr sz="1600"/>
            </a:lvl6pPr>
            <a:lvl7pPr marL="3200400" lvl="6" indent="-299720" algn="l">
              <a:lnSpc>
                <a:spcPct val="100000"/>
              </a:lnSpc>
              <a:spcBef>
                <a:spcPts val="320"/>
              </a:spcBef>
              <a:spcAft>
                <a:spcPts val="0"/>
              </a:spcAft>
              <a:buSzPts val="1120"/>
              <a:buChar char="■"/>
              <a:defRPr sz="1600"/>
            </a:lvl7pPr>
            <a:lvl8pPr marL="3657600" lvl="7" indent="-299720" algn="l">
              <a:lnSpc>
                <a:spcPct val="100000"/>
              </a:lnSpc>
              <a:spcBef>
                <a:spcPts val="320"/>
              </a:spcBef>
              <a:spcAft>
                <a:spcPts val="0"/>
              </a:spcAft>
              <a:buSzPts val="1120"/>
              <a:buChar char="■"/>
              <a:defRPr sz="1600"/>
            </a:lvl8pPr>
            <a:lvl9pPr marL="4114800" lvl="8" indent="-299720" algn="l">
              <a:lnSpc>
                <a:spcPct val="100000"/>
              </a:lnSpc>
              <a:spcBef>
                <a:spcPts val="320"/>
              </a:spcBef>
              <a:spcAft>
                <a:spcPts val="0"/>
              </a:spcAft>
              <a:buSzPts val="1120"/>
              <a:buChar char="■"/>
              <a:defRPr sz="1600"/>
            </a:lvl9pPr>
          </a:lstStyle>
          <a:p>
            <a:endParaRPr/>
          </a:p>
        </p:txBody>
      </p:sp>
      <p:sp>
        <p:nvSpPr>
          <p:cNvPr id="59" name="Google Shape;59;p29"/>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9"/>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3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lnSpc>
                <a:spcPct val="100000"/>
              </a:lnSpc>
              <a:spcBef>
                <a:spcPts val="640"/>
              </a:spcBef>
              <a:spcAft>
                <a:spcPts val="0"/>
              </a:spcAft>
              <a:buSzPts val="2240"/>
              <a:buChar char="■"/>
              <a:defRPr sz="3200"/>
            </a:lvl1pPr>
            <a:lvl2pPr marL="914400" lvl="1" indent="-353060" algn="l">
              <a:lnSpc>
                <a:spcPct val="100000"/>
              </a:lnSpc>
              <a:spcBef>
                <a:spcPts val="560"/>
              </a:spcBef>
              <a:spcAft>
                <a:spcPts val="0"/>
              </a:spcAft>
              <a:buSzPts val="1960"/>
              <a:buChar char="●"/>
              <a:defRPr sz="2800"/>
            </a:lvl2pPr>
            <a:lvl3pPr marL="1371600" lvl="2" indent="-335280" algn="l">
              <a:lnSpc>
                <a:spcPct val="100000"/>
              </a:lnSpc>
              <a:spcBef>
                <a:spcPts val="480"/>
              </a:spcBef>
              <a:spcAft>
                <a:spcPts val="0"/>
              </a:spcAft>
              <a:buSzPts val="1680"/>
              <a:buChar char="■"/>
              <a:defRPr sz="2400"/>
            </a:lvl3pPr>
            <a:lvl4pPr marL="1828800" lvl="3" indent="-317500" algn="l">
              <a:lnSpc>
                <a:spcPct val="100000"/>
              </a:lnSpc>
              <a:spcBef>
                <a:spcPts val="400"/>
              </a:spcBef>
              <a:spcAft>
                <a:spcPts val="0"/>
              </a:spcAft>
              <a:buSzPts val="1400"/>
              <a:buChar char="●"/>
              <a:defRPr sz="2000"/>
            </a:lvl4pPr>
            <a:lvl5pPr marL="2286000" lvl="4" indent="-317500" algn="l">
              <a:lnSpc>
                <a:spcPct val="100000"/>
              </a:lnSpc>
              <a:spcBef>
                <a:spcPts val="400"/>
              </a:spcBef>
              <a:spcAft>
                <a:spcPts val="0"/>
              </a:spcAft>
              <a:buSzPts val="1400"/>
              <a:buChar char="■"/>
              <a:defRPr sz="2000"/>
            </a:lvl5pPr>
            <a:lvl6pPr marL="2743200" lvl="5" indent="-317500" algn="l">
              <a:lnSpc>
                <a:spcPct val="100000"/>
              </a:lnSpc>
              <a:spcBef>
                <a:spcPts val="400"/>
              </a:spcBef>
              <a:spcAft>
                <a:spcPts val="0"/>
              </a:spcAft>
              <a:buSzPts val="1400"/>
              <a:buChar char="■"/>
              <a:defRPr sz="2000"/>
            </a:lvl6pPr>
            <a:lvl7pPr marL="3200400" lvl="6" indent="-317500" algn="l">
              <a:lnSpc>
                <a:spcPct val="100000"/>
              </a:lnSpc>
              <a:spcBef>
                <a:spcPts val="400"/>
              </a:spcBef>
              <a:spcAft>
                <a:spcPts val="0"/>
              </a:spcAft>
              <a:buSzPts val="1400"/>
              <a:buChar char="■"/>
              <a:defRPr sz="2000"/>
            </a:lvl7pPr>
            <a:lvl8pPr marL="3657600" lvl="7" indent="-317500" algn="l">
              <a:lnSpc>
                <a:spcPct val="100000"/>
              </a:lnSpc>
              <a:spcBef>
                <a:spcPts val="400"/>
              </a:spcBef>
              <a:spcAft>
                <a:spcPts val="0"/>
              </a:spcAft>
              <a:buSzPts val="1400"/>
              <a:buChar char="■"/>
              <a:defRPr sz="2000"/>
            </a:lvl8pPr>
            <a:lvl9pPr marL="4114800" lvl="8" indent="-317500" algn="l">
              <a:lnSpc>
                <a:spcPct val="100000"/>
              </a:lnSpc>
              <a:spcBef>
                <a:spcPts val="400"/>
              </a:spcBef>
              <a:spcAft>
                <a:spcPts val="0"/>
              </a:spcAft>
              <a:buSzPts val="1400"/>
              <a:buChar char="■"/>
              <a:defRPr sz="2000"/>
            </a:lvl9pPr>
          </a:lstStyle>
          <a:p>
            <a:endParaRPr/>
          </a:p>
        </p:txBody>
      </p:sp>
      <p:sp>
        <p:nvSpPr>
          <p:cNvPr id="65" name="Google Shape;65;p3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SzPts val="980"/>
              <a:buNone/>
              <a:defRPr sz="1400"/>
            </a:lvl1pPr>
            <a:lvl2pPr marL="914400" lvl="1" indent="-228600" algn="l">
              <a:lnSpc>
                <a:spcPct val="100000"/>
              </a:lnSpc>
              <a:spcBef>
                <a:spcPts val="240"/>
              </a:spcBef>
              <a:spcAft>
                <a:spcPts val="0"/>
              </a:spcAft>
              <a:buSzPts val="840"/>
              <a:buNone/>
              <a:defRPr sz="1200"/>
            </a:lvl2pPr>
            <a:lvl3pPr marL="1371600" lvl="2" indent="-228600" algn="l">
              <a:lnSpc>
                <a:spcPct val="100000"/>
              </a:lnSpc>
              <a:spcBef>
                <a:spcPts val="200"/>
              </a:spcBef>
              <a:spcAft>
                <a:spcPts val="0"/>
              </a:spcAft>
              <a:buSzPts val="700"/>
              <a:buNone/>
              <a:defRPr sz="1000"/>
            </a:lvl3pPr>
            <a:lvl4pPr marL="1828800" lvl="3" indent="-228600" algn="l">
              <a:lnSpc>
                <a:spcPct val="100000"/>
              </a:lnSpc>
              <a:spcBef>
                <a:spcPts val="180"/>
              </a:spcBef>
              <a:spcAft>
                <a:spcPts val="0"/>
              </a:spcAft>
              <a:buSzPts val="630"/>
              <a:buNone/>
              <a:defRPr sz="900"/>
            </a:lvl4pPr>
            <a:lvl5pPr marL="2286000" lvl="4" indent="-228600" algn="l">
              <a:lnSpc>
                <a:spcPct val="100000"/>
              </a:lnSpc>
              <a:spcBef>
                <a:spcPts val="180"/>
              </a:spcBef>
              <a:spcAft>
                <a:spcPts val="0"/>
              </a:spcAft>
              <a:buSzPts val="630"/>
              <a:buNone/>
              <a:defRPr sz="900"/>
            </a:lvl5pPr>
            <a:lvl6pPr marL="2743200" lvl="5" indent="-228600" algn="l">
              <a:lnSpc>
                <a:spcPct val="100000"/>
              </a:lnSpc>
              <a:spcBef>
                <a:spcPts val="180"/>
              </a:spcBef>
              <a:spcAft>
                <a:spcPts val="0"/>
              </a:spcAft>
              <a:buSzPts val="630"/>
              <a:buNone/>
              <a:defRPr sz="900"/>
            </a:lvl6pPr>
            <a:lvl7pPr marL="3200400" lvl="6" indent="-228600" algn="l">
              <a:lnSpc>
                <a:spcPct val="100000"/>
              </a:lnSpc>
              <a:spcBef>
                <a:spcPts val="180"/>
              </a:spcBef>
              <a:spcAft>
                <a:spcPts val="0"/>
              </a:spcAft>
              <a:buSzPts val="630"/>
              <a:buNone/>
              <a:defRPr sz="900"/>
            </a:lvl7pPr>
            <a:lvl8pPr marL="3657600" lvl="7" indent="-228600" algn="l">
              <a:lnSpc>
                <a:spcPct val="100000"/>
              </a:lnSpc>
              <a:spcBef>
                <a:spcPts val="180"/>
              </a:spcBef>
              <a:spcAft>
                <a:spcPts val="0"/>
              </a:spcAft>
              <a:buSzPts val="630"/>
              <a:buNone/>
              <a:defRPr sz="900"/>
            </a:lvl8pPr>
            <a:lvl9pPr marL="4114800" lvl="8" indent="-228600" algn="l">
              <a:lnSpc>
                <a:spcPct val="100000"/>
              </a:lnSpc>
              <a:spcBef>
                <a:spcPts val="180"/>
              </a:spcBef>
              <a:spcAft>
                <a:spcPts val="0"/>
              </a:spcAft>
              <a:buSzPts val="630"/>
              <a:buNone/>
              <a:defRPr sz="900"/>
            </a:lvl9pPr>
          </a:lstStyle>
          <a:p>
            <a:endParaRPr/>
          </a:p>
        </p:txBody>
      </p:sp>
      <p:sp>
        <p:nvSpPr>
          <p:cNvPr id="66" name="Google Shape;66;p30"/>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0"/>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3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1"/>
          <p:cNvSpPr>
            <a:spLocks noGrp="1"/>
          </p:cNvSpPr>
          <p:nvPr>
            <p:ph type="pic" idx="2"/>
          </p:nvPr>
        </p:nvSpPr>
        <p:spPr>
          <a:xfrm>
            <a:off x="1792288" y="612775"/>
            <a:ext cx="5486400" cy="4114800"/>
          </a:xfrm>
          <a:prstGeom prst="rect">
            <a:avLst/>
          </a:prstGeom>
          <a:noFill/>
          <a:ln>
            <a:noFill/>
          </a:ln>
        </p:spPr>
      </p:sp>
      <p:sp>
        <p:nvSpPr>
          <p:cNvPr id="72" name="Google Shape;72;p3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SzPts val="980"/>
              <a:buNone/>
              <a:defRPr sz="1400"/>
            </a:lvl1pPr>
            <a:lvl2pPr marL="914400" lvl="1" indent="-228600" algn="l">
              <a:lnSpc>
                <a:spcPct val="100000"/>
              </a:lnSpc>
              <a:spcBef>
                <a:spcPts val="240"/>
              </a:spcBef>
              <a:spcAft>
                <a:spcPts val="0"/>
              </a:spcAft>
              <a:buSzPts val="840"/>
              <a:buNone/>
              <a:defRPr sz="1200"/>
            </a:lvl2pPr>
            <a:lvl3pPr marL="1371600" lvl="2" indent="-228600" algn="l">
              <a:lnSpc>
                <a:spcPct val="100000"/>
              </a:lnSpc>
              <a:spcBef>
                <a:spcPts val="200"/>
              </a:spcBef>
              <a:spcAft>
                <a:spcPts val="0"/>
              </a:spcAft>
              <a:buSzPts val="700"/>
              <a:buNone/>
              <a:defRPr sz="1000"/>
            </a:lvl3pPr>
            <a:lvl4pPr marL="1828800" lvl="3" indent="-228600" algn="l">
              <a:lnSpc>
                <a:spcPct val="100000"/>
              </a:lnSpc>
              <a:spcBef>
                <a:spcPts val="180"/>
              </a:spcBef>
              <a:spcAft>
                <a:spcPts val="0"/>
              </a:spcAft>
              <a:buSzPts val="630"/>
              <a:buNone/>
              <a:defRPr sz="900"/>
            </a:lvl4pPr>
            <a:lvl5pPr marL="2286000" lvl="4" indent="-228600" algn="l">
              <a:lnSpc>
                <a:spcPct val="100000"/>
              </a:lnSpc>
              <a:spcBef>
                <a:spcPts val="180"/>
              </a:spcBef>
              <a:spcAft>
                <a:spcPts val="0"/>
              </a:spcAft>
              <a:buSzPts val="630"/>
              <a:buNone/>
              <a:defRPr sz="900"/>
            </a:lvl5pPr>
            <a:lvl6pPr marL="2743200" lvl="5" indent="-228600" algn="l">
              <a:lnSpc>
                <a:spcPct val="100000"/>
              </a:lnSpc>
              <a:spcBef>
                <a:spcPts val="180"/>
              </a:spcBef>
              <a:spcAft>
                <a:spcPts val="0"/>
              </a:spcAft>
              <a:buSzPts val="630"/>
              <a:buNone/>
              <a:defRPr sz="900"/>
            </a:lvl6pPr>
            <a:lvl7pPr marL="3200400" lvl="6" indent="-228600" algn="l">
              <a:lnSpc>
                <a:spcPct val="100000"/>
              </a:lnSpc>
              <a:spcBef>
                <a:spcPts val="180"/>
              </a:spcBef>
              <a:spcAft>
                <a:spcPts val="0"/>
              </a:spcAft>
              <a:buSzPts val="630"/>
              <a:buNone/>
              <a:defRPr sz="900"/>
            </a:lvl7pPr>
            <a:lvl8pPr marL="3657600" lvl="7" indent="-228600" algn="l">
              <a:lnSpc>
                <a:spcPct val="100000"/>
              </a:lnSpc>
              <a:spcBef>
                <a:spcPts val="180"/>
              </a:spcBef>
              <a:spcAft>
                <a:spcPts val="0"/>
              </a:spcAft>
              <a:buSzPts val="630"/>
              <a:buNone/>
              <a:defRPr sz="900"/>
            </a:lvl8pPr>
            <a:lvl9pPr marL="4114800" lvl="8" indent="-228600" algn="l">
              <a:lnSpc>
                <a:spcPct val="100000"/>
              </a:lnSpc>
              <a:spcBef>
                <a:spcPts val="180"/>
              </a:spcBef>
              <a:spcAft>
                <a:spcPts val="0"/>
              </a:spcAft>
              <a:buSzPts val="630"/>
              <a:buNone/>
              <a:defRPr sz="900"/>
            </a:lvl9pPr>
          </a:lstStyle>
          <a:p>
            <a:endParaRPr/>
          </a:p>
        </p:txBody>
      </p:sp>
      <p:sp>
        <p:nvSpPr>
          <p:cNvPr id="73" name="Google Shape;73;p31"/>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2"/>
          <p:cNvGrpSpPr/>
          <p:nvPr/>
        </p:nvGrpSpPr>
        <p:grpSpPr>
          <a:xfrm>
            <a:off x="0" y="0"/>
            <a:ext cx="2667000" cy="6858000"/>
            <a:chOff x="0" y="0"/>
            <a:chExt cx="1680" cy="4320"/>
          </a:xfrm>
        </p:grpSpPr>
        <p:sp>
          <p:nvSpPr>
            <p:cNvPr id="11" name="Google Shape;11;p22"/>
            <p:cNvSpPr/>
            <p:nvPr/>
          </p:nvSpPr>
          <p:spPr>
            <a:xfrm>
              <a:off x="1248" y="0"/>
              <a:ext cx="432" cy="4320"/>
            </a:xfrm>
            <a:prstGeom prst="rect">
              <a:avLst/>
            </a:prstGeom>
            <a:gradFill>
              <a:gsLst>
                <a:gs pos="0">
                  <a:srgbClr val="B2B2B2"/>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2" name="Google Shape;12;p22" descr="slidemaster_med3"/>
            <p:cNvPicPr preferRelativeResize="0"/>
            <p:nvPr/>
          </p:nvPicPr>
          <p:blipFill rotWithShape="1">
            <a:blip r:embed="rId13">
              <a:alphaModFix/>
            </a:blip>
            <a:srcRect/>
            <a:stretch/>
          </p:blipFill>
          <p:spPr>
            <a:xfrm>
              <a:off x="0" y="0"/>
              <a:ext cx="1348" cy="4320"/>
            </a:xfrm>
            <a:prstGeom prst="rect">
              <a:avLst/>
            </a:prstGeom>
            <a:noFill/>
            <a:ln>
              <a:noFill/>
            </a:ln>
          </p:spPr>
        </p:pic>
      </p:grpSp>
      <p:sp>
        <p:nvSpPr>
          <p:cNvPr id="13" name="Google Shape;13;p22"/>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3600" b="0" i="0" u="none" strike="noStrike" cap="none">
                <a:solidFill>
                  <a:schemeClr val="dk2"/>
                </a:solidFill>
                <a:latin typeface="Arial"/>
                <a:ea typeface="Arial"/>
                <a:cs typeface="Arial"/>
                <a:sym typeface="Arial"/>
              </a:defRPr>
            </a:lvl9pPr>
          </a:lstStyle>
          <a:p>
            <a:endParaRPr/>
          </a:p>
        </p:txBody>
      </p:sp>
      <p:sp>
        <p:nvSpPr>
          <p:cNvPr id="14" name="Google Shape;14;p22"/>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lvl1pPr marL="457200" marR="0" lvl="0" indent="-370840" algn="l" rtl="0">
              <a:lnSpc>
                <a:spcPct val="100000"/>
              </a:lnSpc>
              <a:spcBef>
                <a:spcPts val="640"/>
              </a:spcBef>
              <a:spcAft>
                <a:spcPts val="0"/>
              </a:spcAft>
              <a:buClr>
                <a:schemeClr val="hlink"/>
              </a:buClr>
              <a:buSzPts val="2240"/>
              <a:buFont typeface="Noto Sans Symbols"/>
              <a:buChar char="■"/>
              <a:defRPr sz="3200" b="0" i="0" u="none" strike="noStrike" cap="none">
                <a:solidFill>
                  <a:schemeClr val="dk1"/>
                </a:solidFill>
                <a:latin typeface="Arial"/>
                <a:ea typeface="Arial"/>
                <a:cs typeface="Arial"/>
                <a:sym typeface="Arial"/>
              </a:defRPr>
            </a:lvl1pPr>
            <a:lvl2pPr marL="914400" marR="0" lvl="1" indent="-353060" algn="l" rtl="0">
              <a:lnSpc>
                <a:spcPct val="100000"/>
              </a:lnSpc>
              <a:spcBef>
                <a:spcPts val="560"/>
              </a:spcBef>
              <a:spcAft>
                <a:spcPts val="0"/>
              </a:spcAft>
              <a:buClr>
                <a:schemeClr val="folHlink"/>
              </a:buClr>
              <a:buSzPts val="1960"/>
              <a:buFont typeface="Noto Sans Symbols"/>
              <a:buChar char="●"/>
              <a:defRPr sz="2800" b="0" i="0" u="none" strike="noStrike" cap="none">
                <a:solidFill>
                  <a:schemeClr val="dk1"/>
                </a:solidFill>
                <a:latin typeface="Arial"/>
                <a:ea typeface="Arial"/>
                <a:cs typeface="Arial"/>
                <a:sym typeface="Arial"/>
              </a:defRPr>
            </a:lvl2pPr>
            <a:lvl3pPr marL="1371600" marR="0" lvl="2" indent="-335280" algn="l" rtl="0">
              <a:lnSpc>
                <a:spcPct val="100000"/>
              </a:lnSpc>
              <a:spcBef>
                <a:spcPts val="480"/>
              </a:spcBef>
              <a:spcAft>
                <a:spcPts val="0"/>
              </a:spcAft>
              <a:buClr>
                <a:schemeClr val="hlink"/>
              </a:buClr>
              <a:buSzPts val="1680"/>
              <a:buFont typeface="Noto Sans Symbols"/>
              <a:buChar char="■"/>
              <a:defRPr sz="2400" b="0" i="0" u="none" strike="noStrike" cap="none">
                <a:solidFill>
                  <a:schemeClr val="dk1"/>
                </a:solidFill>
                <a:latin typeface="Arial"/>
                <a:ea typeface="Arial"/>
                <a:cs typeface="Arial"/>
                <a:sym typeface="Arial"/>
              </a:defRPr>
            </a:lvl3pPr>
            <a:lvl4pPr marL="1828800" marR="0" lvl="3" indent="-317500" algn="l" rtl="0">
              <a:lnSpc>
                <a:spcPct val="100000"/>
              </a:lnSpc>
              <a:spcBef>
                <a:spcPts val="400"/>
              </a:spcBef>
              <a:spcAft>
                <a:spcPts val="0"/>
              </a:spcAft>
              <a:buClr>
                <a:schemeClr val="folHlink"/>
              </a:buClr>
              <a:buSzPts val="1400"/>
              <a:buFont typeface="Noto Sans Symbols"/>
              <a:buChar char="●"/>
              <a:defRPr sz="2000" b="0" i="0" u="none" strike="noStrike" cap="none">
                <a:solidFill>
                  <a:schemeClr val="dk1"/>
                </a:solidFill>
                <a:latin typeface="Arial"/>
                <a:ea typeface="Arial"/>
                <a:cs typeface="Arial"/>
                <a:sym typeface="Arial"/>
              </a:defRPr>
            </a:lvl4pPr>
            <a:lvl5pPr marL="2286000" marR="0" lvl="4" indent="-317500" algn="l" rtl="0">
              <a:lnSpc>
                <a:spcPct val="100000"/>
              </a:lnSpc>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5pPr>
            <a:lvl6pPr marL="2743200" marR="0" lvl="5" indent="-317500" algn="l" rtl="0">
              <a:lnSpc>
                <a:spcPct val="100000"/>
              </a:lnSpc>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6pPr>
            <a:lvl7pPr marL="3200400" marR="0" lvl="6" indent="-317500" algn="l" rtl="0">
              <a:lnSpc>
                <a:spcPct val="100000"/>
              </a:lnSpc>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7pPr>
            <a:lvl8pPr marL="3657600" marR="0" lvl="7" indent="-317500" algn="l" rtl="0">
              <a:lnSpc>
                <a:spcPct val="100000"/>
              </a:lnSpc>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8pPr>
            <a:lvl9pPr marL="4114800" marR="0" lvl="8" indent="-317500" algn="l" rtl="0">
              <a:lnSpc>
                <a:spcPct val="100000"/>
              </a:lnSpc>
              <a:spcBef>
                <a:spcPts val="400"/>
              </a:spcBef>
              <a:spcAft>
                <a:spcPts val="0"/>
              </a:spcAft>
              <a:buClr>
                <a:schemeClr val="hlink"/>
              </a:buClr>
              <a:buSzPts val="14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5" name="Google Shape;15;p22"/>
          <p:cNvSpPr txBox="1">
            <a:spLocks noGrp="1"/>
          </p:cNvSpPr>
          <p:nvPr>
            <p:ph type="dt" idx="10"/>
          </p:nvPr>
        </p:nvSpPr>
        <p:spPr>
          <a:xfrm>
            <a:off x="152400" y="6248400"/>
            <a:ext cx="1901825"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6" name="Google Shape;16;p2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7" name="Google Shape;17;p22"/>
          <p:cNvSpPr txBox="1">
            <a:spLocks noGrp="1"/>
          </p:cNvSpPr>
          <p:nvPr>
            <p:ph type="sldNum" idx="12"/>
          </p:nvPr>
        </p:nvSpPr>
        <p:spPr>
          <a:xfrm>
            <a:off x="6934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hyperlink" Target="https://www.indeed.com/career-advice/resumes-cover-letters/high-school-academic-resum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amaziarz@aacps.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kmgibbons@aacps.org" TargetMode="External"/><Relationship Id="rId5" Type="http://schemas.openxmlformats.org/officeDocument/2006/relationships/hyperlink" Target="mailto:kthress@aacps.org" TargetMode="External"/><Relationship Id="rId4" Type="http://schemas.openxmlformats.org/officeDocument/2006/relationships/hyperlink" Target="mailto:cschenk@aacps.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powerschool.com/blog/how-to-match-naviance-by-powerschool-with-common-ap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mkjenkins@aacp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acc.edu/programs-and-course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mailto:epwhite@aacc.edu"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tudentaid.gov/"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studentaid.gov/fsa-id/create-account/launch"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hec.maryland.gov/preparing/Pages/FinancialAid/descriptions.aspx"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www.commonapp.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www.commonapp.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ctrTitle"/>
          </p:nvPr>
        </p:nvSpPr>
        <p:spPr>
          <a:xfrm>
            <a:off x="990600" y="2133600"/>
            <a:ext cx="7772400" cy="1470025"/>
          </a:xfrm>
          <a:prstGeom prst="rect">
            <a:avLst/>
          </a:prstGeom>
          <a:solidFill>
            <a:schemeClr val="lt1">
              <a:alpha val="49804"/>
            </a:schemeClr>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8000"/>
              <a:t>CHS</a:t>
            </a:r>
            <a:br>
              <a:rPr lang="en-US" sz="8000"/>
            </a:br>
            <a:r>
              <a:rPr lang="en-US" sz="8000"/>
              <a:t>College </a:t>
            </a:r>
            <a:br>
              <a:rPr lang="en-US" sz="8000"/>
            </a:br>
            <a:r>
              <a:rPr lang="en-US" sz="8000"/>
              <a:t>Process</a:t>
            </a:r>
            <a:endParaRPr/>
          </a:p>
        </p:txBody>
      </p:sp>
      <p:pic>
        <p:nvPicPr>
          <p:cNvPr id="93" name="Google Shape;93;p1" descr="so01594_[1]"/>
          <p:cNvPicPr preferRelativeResize="0">
            <a:picLocks noGrp="1"/>
          </p:cNvPicPr>
          <p:nvPr>
            <p:ph type="subTitle" idx="1"/>
          </p:nvPr>
        </p:nvPicPr>
        <p:blipFill rotWithShape="1">
          <a:blip r:embed="rId3">
            <a:alphaModFix/>
          </a:blip>
          <a:srcRect/>
          <a:stretch/>
        </p:blipFill>
        <p:spPr>
          <a:xfrm>
            <a:off x="3200400" y="5791200"/>
            <a:ext cx="3389313" cy="1281113"/>
          </a:xfrm>
          <a:prstGeom prst="rect">
            <a:avLst/>
          </a:prstGeom>
          <a:noFill/>
          <a:ln w="76200" cap="flat" cmpd="sng">
            <a:solidFill>
              <a:schemeClr val="dk1"/>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9"/>
          <p:cNvPicPr preferRelativeResize="0"/>
          <p:nvPr/>
        </p:nvPicPr>
        <p:blipFill rotWithShape="1">
          <a:blip r:embed="rId3">
            <a:alphaModFix/>
          </a:blip>
          <a:srcRect/>
          <a:stretch/>
        </p:blipFill>
        <p:spPr>
          <a:xfrm>
            <a:off x="6479920" y="3879424"/>
            <a:ext cx="2664080" cy="2902271"/>
          </a:xfrm>
          <a:prstGeom prst="rect">
            <a:avLst/>
          </a:prstGeom>
          <a:noFill/>
          <a:ln>
            <a:noFill/>
          </a:ln>
        </p:spPr>
      </p:pic>
      <p:pic>
        <p:nvPicPr>
          <p:cNvPr id="160" name="Google Shape;160;p9"/>
          <p:cNvPicPr preferRelativeResize="0"/>
          <p:nvPr/>
        </p:nvPicPr>
        <p:blipFill rotWithShape="1">
          <a:blip r:embed="rId4">
            <a:alphaModFix/>
          </a:blip>
          <a:srcRect b="15581"/>
          <a:stretch/>
        </p:blipFill>
        <p:spPr>
          <a:xfrm>
            <a:off x="2734514" y="4196128"/>
            <a:ext cx="3764465" cy="2451420"/>
          </a:xfrm>
          <a:prstGeom prst="rect">
            <a:avLst/>
          </a:prstGeom>
          <a:noFill/>
          <a:ln>
            <a:noFill/>
          </a:ln>
        </p:spPr>
      </p:pic>
      <p:pic>
        <p:nvPicPr>
          <p:cNvPr id="161" name="Google Shape;161;p9"/>
          <p:cNvPicPr preferRelativeResize="0"/>
          <p:nvPr/>
        </p:nvPicPr>
        <p:blipFill rotWithShape="1">
          <a:blip r:embed="rId5">
            <a:alphaModFix/>
          </a:blip>
          <a:srcRect/>
          <a:stretch/>
        </p:blipFill>
        <p:spPr>
          <a:xfrm>
            <a:off x="14217" y="3953059"/>
            <a:ext cx="2630806" cy="2898591"/>
          </a:xfrm>
          <a:prstGeom prst="rect">
            <a:avLst/>
          </a:prstGeom>
          <a:noFill/>
          <a:ln>
            <a:noFill/>
          </a:ln>
        </p:spPr>
      </p:pic>
      <p:pic>
        <p:nvPicPr>
          <p:cNvPr id="162" name="Google Shape;162;p9"/>
          <p:cNvPicPr preferRelativeResize="0"/>
          <p:nvPr/>
        </p:nvPicPr>
        <p:blipFill rotWithShape="1">
          <a:blip r:embed="rId6">
            <a:alphaModFix/>
          </a:blip>
          <a:srcRect t="3676" b="16768"/>
          <a:stretch/>
        </p:blipFill>
        <p:spPr>
          <a:xfrm>
            <a:off x="2529918" y="1641740"/>
            <a:ext cx="4334256" cy="1964513"/>
          </a:xfrm>
          <a:prstGeom prst="rect">
            <a:avLst/>
          </a:prstGeom>
          <a:noFill/>
          <a:ln>
            <a:noFill/>
          </a:ln>
        </p:spPr>
      </p:pic>
      <p:sp>
        <p:nvSpPr>
          <p:cNvPr id="163" name="Google Shape;163;p9"/>
          <p:cNvSpPr txBox="1">
            <a:spLocks noGrp="1"/>
          </p:cNvSpPr>
          <p:nvPr>
            <p:ph type="title"/>
          </p:nvPr>
        </p:nvSpPr>
        <p:spPr>
          <a:xfrm>
            <a:off x="2286000" y="6350"/>
            <a:ext cx="6781800" cy="71278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FERPA</a:t>
            </a:r>
            <a:endParaRPr/>
          </a:p>
        </p:txBody>
      </p:sp>
      <p:sp>
        <p:nvSpPr>
          <p:cNvPr id="164" name="Google Shape;164;p9"/>
          <p:cNvSpPr txBox="1">
            <a:spLocks noGrp="1"/>
          </p:cNvSpPr>
          <p:nvPr>
            <p:ph type="body" idx="1"/>
          </p:nvPr>
        </p:nvSpPr>
        <p:spPr>
          <a:xfrm>
            <a:off x="2132734" y="636584"/>
            <a:ext cx="6934200" cy="99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400"/>
              <a:buChar char="■"/>
            </a:pPr>
            <a:r>
              <a:rPr lang="en-US" sz="2000"/>
              <a:t>Click on                           button to confirm your consent for CHS to release your educational information to colleges (FERPA)</a:t>
            </a:r>
            <a:endParaRPr/>
          </a:p>
        </p:txBody>
      </p:sp>
      <p:sp>
        <p:nvSpPr>
          <p:cNvPr id="165" name="Google Shape;165;p9"/>
          <p:cNvSpPr txBox="1"/>
          <p:nvPr/>
        </p:nvSpPr>
        <p:spPr>
          <a:xfrm>
            <a:off x="2132734" y="3549219"/>
            <a:ext cx="6934200" cy="5127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hlink"/>
              </a:buClr>
              <a:buSzPts val="1400"/>
              <a:buFont typeface="Noto Sans Symbols"/>
              <a:buChar char="■"/>
            </a:pPr>
            <a:r>
              <a:rPr lang="en-US" sz="2000" b="0" i="0" u="none" strike="noStrike" cap="none">
                <a:solidFill>
                  <a:schemeClr val="dk1"/>
                </a:solidFill>
                <a:latin typeface="Arial"/>
                <a:ea typeface="Arial"/>
                <a:cs typeface="Arial"/>
                <a:sym typeface="Arial"/>
              </a:rPr>
              <a:t>Read through the form and check the appropriate boxes</a:t>
            </a:r>
            <a:endParaRPr sz="1400" b="0" i="0" u="none" strike="noStrike" cap="none">
              <a:solidFill>
                <a:srgbClr val="000000"/>
              </a:solidFill>
              <a:latin typeface="Arial"/>
              <a:ea typeface="Arial"/>
              <a:cs typeface="Arial"/>
              <a:sym typeface="Arial"/>
            </a:endParaRPr>
          </a:p>
        </p:txBody>
      </p:sp>
      <p:pic>
        <p:nvPicPr>
          <p:cNvPr id="166" name="Google Shape;166;p9"/>
          <p:cNvPicPr preferRelativeResize="0"/>
          <p:nvPr/>
        </p:nvPicPr>
        <p:blipFill rotWithShape="1">
          <a:blip r:embed="rId7">
            <a:alphaModFix/>
          </a:blip>
          <a:srcRect/>
          <a:stretch/>
        </p:blipFill>
        <p:spPr>
          <a:xfrm>
            <a:off x="3505200" y="666836"/>
            <a:ext cx="1843993" cy="355731"/>
          </a:xfrm>
          <a:prstGeom prst="rect">
            <a:avLst/>
          </a:prstGeom>
          <a:noFill/>
          <a:ln>
            <a:noFill/>
          </a:ln>
        </p:spPr>
      </p:pic>
      <p:sp>
        <p:nvSpPr>
          <p:cNvPr id="167" name="Google Shape;167;p9"/>
          <p:cNvSpPr/>
          <p:nvPr/>
        </p:nvSpPr>
        <p:spPr>
          <a:xfrm rot="-2394344">
            <a:off x="3718463" y="2676200"/>
            <a:ext cx="304800" cy="846137"/>
          </a:xfrm>
          <a:prstGeom prst="downArrow">
            <a:avLst>
              <a:gd name="adj1" fmla="val 50000"/>
              <a:gd name="adj2" fmla="val 50059"/>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68" name="Google Shape;168;p9"/>
          <p:cNvSpPr/>
          <p:nvPr/>
        </p:nvSpPr>
        <p:spPr>
          <a:xfrm rot="10800000">
            <a:off x="77066" y="6153567"/>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69" name="Google Shape;169;p9"/>
          <p:cNvSpPr/>
          <p:nvPr/>
        </p:nvSpPr>
        <p:spPr>
          <a:xfrm rot="-5400000">
            <a:off x="2619202" y="5173436"/>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70" name="Google Shape;170;p9"/>
          <p:cNvSpPr/>
          <p:nvPr/>
        </p:nvSpPr>
        <p:spPr>
          <a:xfrm rot="-5400000">
            <a:off x="6365620" y="4269181"/>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71" name="Google Shape;171;p9"/>
          <p:cNvSpPr/>
          <p:nvPr/>
        </p:nvSpPr>
        <p:spPr>
          <a:xfrm rot="-5400000">
            <a:off x="6311995" y="4971405"/>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72" name="Google Shape;172;p9"/>
          <p:cNvSpPr/>
          <p:nvPr/>
        </p:nvSpPr>
        <p:spPr>
          <a:xfrm rot="5400000">
            <a:off x="7740268" y="6458623"/>
            <a:ext cx="228600" cy="338159"/>
          </a:xfrm>
          <a:prstGeom prst="downArrow">
            <a:avLst>
              <a:gd name="adj1" fmla="val 50000"/>
              <a:gd name="adj2" fmla="val 4999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0"/>
          <p:cNvSpPr txBox="1">
            <a:spLocks noGrp="1"/>
          </p:cNvSpPr>
          <p:nvPr>
            <p:ph type="title"/>
          </p:nvPr>
        </p:nvSpPr>
        <p:spPr>
          <a:xfrm>
            <a:off x="2438400" y="7620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Naviance</a:t>
            </a:r>
            <a:endParaRPr/>
          </a:p>
        </p:txBody>
      </p:sp>
      <p:sp>
        <p:nvSpPr>
          <p:cNvPr id="178" name="Google Shape;178;p10"/>
          <p:cNvSpPr txBox="1">
            <a:spLocks noGrp="1"/>
          </p:cNvSpPr>
          <p:nvPr>
            <p:ph type="body" idx="1"/>
          </p:nvPr>
        </p:nvSpPr>
        <p:spPr>
          <a:xfrm>
            <a:off x="2133600" y="922020"/>
            <a:ext cx="7010400" cy="1812036"/>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680"/>
              <a:buChar char="■"/>
            </a:pPr>
            <a:r>
              <a:rPr lang="en-US" sz="2000"/>
              <a:t>Can be accessed through the AACPS ClassLink page</a:t>
            </a:r>
            <a:endParaRPr/>
          </a:p>
          <a:p>
            <a:pPr marL="0" lvl="0" indent="0" algn="l" rtl="0">
              <a:lnSpc>
                <a:spcPct val="100000"/>
              </a:lnSpc>
              <a:spcBef>
                <a:spcPts val="0"/>
              </a:spcBef>
              <a:spcAft>
                <a:spcPts val="0"/>
              </a:spcAft>
              <a:buSzPts val="1680"/>
              <a:buNone/>
            </a:pPr>
            <a:endParaRPr sz="2400"/>
          </a:p>
          <a:p>
            <a:pPr marL="0" lvl="0" indent="0" algn="l" rtl="0">
              <a:lnSpc>
                <a:spcPct val="100000"/>
              </a:lnSpc>
              <a:spcBef>
                <a:spcPts val="0"/>
              </a:spcBef>
              <a:spcAft>
                <a:spcPts val="0"/>
              </a:spcAft>
              <a:buSzPts val="1680"/>
              <a:buNone/>
            </a:pPr>
            <a:endParaRPr sz="2400"/>
          </a:p>
          <a:p>
            <a:pPr marL="342900" lvl="0" indent="-342900" algn="l" rtl="0">
              <a:lnSpc>
                <a:spcPct val="100000"/>
              </a:lnSpc>
              <a:spcBef>
                <a:spcPts val="480"/>
              </a:spcBef>
              <a:spcAft>
                <a:spcPts val="0"/>
              </a:spcAft>
              <a:buSzPts val="1680"/>
              <a:buChar char="■"/>
            </a:pPr>
            <a:r>
              <a:rPr lang="en-US" sz="2000"/>
              <a:t>Logging in to Naviance</a:t>
            </a:r>
            <a:endParaRPr sz="2000"/>
          </a:p>
          <a:p>
            <a:pPr marL="1200150" lvl="2" indent="-285750" algn="l" rtl="0">
              <a:lnSpc>
                <a:spcPct val="100000"/>
              </a:lnSpc>
              <a:spcBef>
                <a:spcPts val="480"/>
              </a:spcBef>
              <a:spcAft>
                <a:spcPts val="0"/>
              </a:spcAft>
              <a:buSzPts val="1400"/>
              <a:buChar char="●"/>
            </a:pPr>
            <a:r>
              <a:rPr lang="en-US" sz="1600"/>
              <a:t>If prompted with this screen, please click on skip</a:t>
            </a:r>
            <a:endParaRPr/>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285750" algn="l" rtl="0">
              <a:lnSpc>
                <a:spcPct val="100000"/>
              </a:lnSpc>
              <a:spcBef>
                <a:spcPts val="480"/>
              </a:spcBef>
              <a:spcAft>
                <a:spcPts val="0"/>
              </a:spcAft>
              <a:buSzPts val="1400"/>
              <a:buChar char="●"/>
            </a:pPr>
            <a:r>
              <a:rPr lang="en-US" sz="1600"/>
              <a:t>On the Welcome to Naviance screen, please click on Student icon</a:t>
            </a:r>
            <a:endParaRPr/>
          </a:p>
          <a:p>
            <a:pPr marL="914400" lvl="2" indent="0" algn="l" rtl="0">
              <a:lnSpc>
                <a:spcPct val="100000"/>
              </a:lnSpc>
              <a:spcBef>
                <a:spcPts val="480"/>
              </a:spcBef>
              <a:spcAft>
                <a:spcPts val="0"/>
              </a:spcAft>
              <a:buSzPts val="1400"/>
              <a:buNone/>
            </a:pPr>
            <a:endParaRPr sz="1600"/>
          </a:p>
          <a:p>
            <a:pPr marL="914400" lvl="2" indent="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600200" lvl="3" indent="-148590" algn="l" rtl="0">
              <a:lnSpc>
                <a:spcPct val="100000"/>
              </a:lnSpc>
              <a:spcBef>
                <a:spcPts val="360"/>
              </a:spcBef>
              <a:spcAft>
                <a:spcPts val="0"/>
              </a:spcAft>
              <a:buSzPts val="1260"/>
              <a:buNone/>
            </a:pPr>
            <a:endParaRPr/>
          </a:p>
          <a:p>
            <a:pPr marL="342900" lvl="0" indent="-236220" algn="l" rtl="0">
              <a:lnSpc>
                <a:spcPct val="100000"/>
              </a:lnSpc>
              <a:spcBef>
                <a:spcPts val="480"/>
              </a:spcBef>
              <a:spcAft>
                <a:spcPts val="0"/>
              </a:spcAft>
              <a:buSzPts val="1680"/>
              <a:buNone/>
            </a:pPr>
            <a:endParaRPr sz="2400"/>
          </a:p>
          <a:p>
            <a:pPr marL="342900" lvl="0" indent="-236220" algn="l" rtl="0">
              <a:lnSpc>
                <a:spcPct val="100000"/>
              </a:lnSpc>
              <a:spcBef>
                <a:spcPts val="480"/>
              </a:spcBef>
              <a:spcAft>
                <a:spcPts val="0"/>
              </a:spcAft>
              <a:buSzPts val="1680"/>
              <a:buNone/>
            </a:pPr>
            <a:endParaRPr sz="2400"/>
          </a:p>
          <a:p>
            <a:pPr marL="342900" lvl="0" indent="-236220" algn="l" rtl="0">
              <a:lnSpc>
                <a:spcPct val="100000"/>
              </a:lnSpc>
              <a:spcBef>
                <a:spcPts val="480"/>
              </a:spcBef>
              <a:spcAft>
                <a:spcPts val="0"/>
              </a:spcAft>
              <a:buSzPts val="1680"/>
              <a:buNone/>
            </a:pPr>
            <a:endParaRPr sz="2400"/>
          </a:p>
          <a:p>
            <a:pPr marL="342900" lvl="0" indent="-236220" algn="l" rtl="0">
              <a:lnSpc>
                <a:spcPct val="100000"/>
              </a:lnSpc>
              <a:spcBef>
                <a:spcPts val="480"/>
              </a:spcBef>
              <a:spcAft>
                <a:spcPts val="0"/>
              </a:spcAft>
              <a:buSzPts val="1680"/>
              <a:buNone/>
            </a:pPr>
            <a:endParaRPr sz="2400"/>
          </a:p>
        </p:txBody>
      </p:sp>
      <p:pic>
        <p:nvPicPr>
          <p:cNvPr id="179" name="Google Shape;179;p10"/>
          <p:cNvPicPr preferRelativeResize="0"/>
          <p:nvPr/>
        </p:nvPicPr>
        <p:blipFill rotWithShape="1">
          <a:blip r:embed="rId3">
            <a:alphaModFix/>
          </a:blip>
          <a:srcRect/>
          <a:stretch/>
        </p:blipFill>
        <p:spPr>
          <a:xfrm>
            <a:off x="2438400" y="1295400"/>
            <a:ext cx="6001512" cy="690912"/>
          </a:xfrm>
          <a:prstGeom prst="rect">
            <a:avLst/>
          </a:prstGeom>
          <a:noFill/>
          <a:ln>
            <a:noFill/>
          </a:ln>
        </p:spPr>
      </p:pic>
      <p:sp>
        <p:nvSpPr>
          <p:cNvPr id="180" name="Google Shape;180;p10"/>
          <p:cNvSpPr/>
          <p:nvPr/>
        </p:nvSpPr>
        <p:spPr>
          <a:xfrm>
            <a:off x="2438400" y="1462347"/>
            <a:ext cx="603504" cy="621792"/>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181" name="Google Shape;181;p10"/>
          <p:cNvCxnSpPr/>
          <p:nvPr/>
        </p:nvCxnSpPr>
        <p:spPr>
          <a:xfrm rot="10800000">
            <a:off x="5812379" y="1572768"/>
            <a:ext cx="676656" cy="0"/>
          </a:xfrm>
          <a:prstGeom prst="straightConnector1">
            <a:avLst/>
          </a:prstGeom>
          <a:noFill/>
          <a:ln w="57150" cap="flat" cmpd="sng">
            <a:solidFill>
              <a:srgbClr val="FF0000"/>
            </a:solidFill>
            <a:prstDash val="solid"/>
            <a:round/>
            <a:headEnd type="none" w="sm" len="sm"/>
            <a:tailEnd type="triangle" w="med" len="med"/>
          </a:ln>
        </p:spPr>
      </p:cxnSp>
      <p:pic>
        <p:nvPicPr>
          <p:cNvPr id="182" name="Google Shape;182;p10"/>
          <p:cNvPicPr preferRelativeResize="0"/>
          <p:nvPr/>
        </p:nvPicPr>
        <p:blipFill rotWithShape="1">
          <a:blip r:embed="rId4">
            <a:alphaModFix/>
          </a:blip>
          <a:srcRect/>
          <a:stretch/>
        </p:blipFill>
        <p:spPr>
          <a:xfrm>
            <a:off x="2644641" y="2745833"/>
            <a:ext cx="4057912" cy="2756224"/>
          </a:xfrm>
          <a:prstGeom prst="rect">
            <a:avLst/>
          </a:prstGeom>
          <a:noFill/>
          <a:ln>
            <a:noFill/>
          </a:ln>
        </p:spPr>
      </p:pic>
      <p:pic>
        <p:nvPicPr>
          <p:cNvPr id="183" name="Google Shape;183;p10"/>
          <p:cNvPicPr preferRelativeResize="0"/>
          <p:nvPr/>
        </p:nvPicPr>
        <p:blipFill rotWithShape="1">
          <a:blip r:embed="rId5">
            <a:alphaModFix/>
          </a:blip>
          <a:srcRect/>
          <a:stretch/>
        </p:blipFill>
        <p:spPr>
          <a:xfrm>
            <a:off x="3827363" y="5732664"/>
            <a:ext cx="1110398" cy="11253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34"/>
          <p:cNvPicPr preferRelativeResize="0"/>
          <p:nvPr/>
        </p:nvPicPr>
        <p:blipFill rotWithShape="1">
          <a:blip r:embed="rId3">
            <a:alphaModFix/>
          </a:blip>
          <a:srcRect/>
          <a:stretch/>
        </p:blipFill>
        <p:spPr>
          <a:xfrm>
            <a:off x="2438400" y="1743831"/>
            <a:ext cx="3797495" cy="2578233"/>
          </a:xfrm>
          <a:prstGeom prst="rect">
            <a:avLst/>
          </a:prstGeom>
          <a:noFill/>
          <a:ln>
            <a:noFill/>
          </a:ln>
        </p:spPr>
      </p:pic>
      <p:sp>
        <p:nvSpPr>
          <p:cNvPr id="189" name="Google Shape;189;p34"/>
          <p:cNvSpPr txBox="1">
            <a:spLocks noGrp="1"/>
          </p:cNvSpPr>
          <p:nvPr>
            <p:ph type="title"/>
          </p:nvPr>
        </p:nvSpPr>
        <p:spPr>
          <a:xfrm>
            <a:off x="2438400" y="7620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Naviance</a:t>
            </a:r>
            <a:endParaRPr/>
          </a:p>
        </p:txBody>
      </p:sp>
      <p:sp>
        <p:nvSpPr>
          <p:cNvPr id="190" name="Google Shape;190;p34"/>
          <p:cNvSpPr txBox="1">
            <a:spLocks noGrp="1"/>
          </p:cNvSpPr>
          <p:nvPr>
            <p:ph type="body" idx="1"/>
          </p:nvPr>
        </p:nvSpPr>
        <p:spPr>
          <a:xfrm>
            <a:off x="2133600" y="922020"/>
            <a:ext cx="6400800" cy="961644"/>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480"/>
              </a:spcBef>
              <a:spcAft>
                <a:spcPts val="0"/>
              </a:spcAft>
              <a:buSzPts val="1680"/>
              <a:buChar char="■"/>
            </a:pPr>
            <a:r>
              <a:rPr lang="en-US" sz="2400"/>
              <a:t>Logging in to Naviance continued</a:t>
            </a:r>
            <a:endParaRPr/>
          </a:p>
          <a:p>
            <a:pPr marL="1200150" lvl="2" indent="-285750" algn="l" rtl="0">
              <a:lnSpc>
                <a:spcPct val="100000"/>
              </a:lnSpc>
              <a:spcBef>
                <a:spcPts val="480"/>
              </a:spcBef>
              <a:spcAft>
                <a:spcPts val="0"/>
              </a:spcAft>
              <a:buSzPts val="1400"/>
              <a:buChar char="●"/>
            </a:pPr>
            <a:r>
              <a:rPr lang="en-US" sz="1600"/>
              <a:t>Click on the Single Sign-On button</a:t>
            </a:r>
            <a:endParaRPr/>
          </a:p>
          <a:p>
            <a:pPr marL="1200150" lvl="2" indent="-196850" algn="l" rtl="0">
              <a:lnSpc>
                <a:spcPct val="100000"/>
              </a:lnSpc>
              <a:spcBef>
                <a:spcPts val="480"/>
              </a:spcBef>
              <a:spcAft>
                <a:spcPts val="0"/>
              </a:spcAft>
              <a:buSzPts val="1400"/>
              <a:buNone/>
            </a:pPr>
            <a:endParaRPr sz="1600"/>
          </a:p>
          <a:p>
            <a:pPr marL="1200150" lvl="2" indent="-196850" algn="l" rtl="0">
              <a:lnSpc>
                <a:spcPct val="100000"/>
              </a:lnSpc>
              <a:spcBef>
                <a:spcPts val="480"/>
              </a:spcBef>
              <a:spcAft>
                <a:spcPts val="0"/>
              </a:spcAft>
              <a:buSzPts val="1400"/>
              <a:buNone/>
            </a:pPr>
            <a:endParaRPr sz="1600"/>
          </a:p>
          <a:p>
            <a:pPr marL="1600200" lvl="3" indent="-148590" algn="l" rtl="0">
              <a:lnSpc>
                <a:spcPct val="100000"/>
              </a:lnSpc>
              <a:spcBef>
                <a:spcPts val="360"/>
              </a:spcBef>
              <a:spcAft>
                <a:spcPts val="0"/>
              </a:spcAft>
              <a:buSzPts val="1260"/>
              <a:buNone/>
            </a:pPr>
            <a:endParaRPr/>
          </a:p>
          <a:p>
            <a:pPr marL="342900" lvl="0" indent="-236220" algn="l" rtl="0">
              <a:lnSpc>
                <a:spcPct val="100000"/>
              </a:lnSpc>
              <a:spcBef>
                <a:spcPts val="480"/>
              </a:spcBef>
              <a:spcAft>
                <a:spcPts val="0"/>
              </a:spcAft>
              <a:buSzPts val="1680"/>
              <a:buNone/>
            </a:pPr>
            <a:endParaRPr sz="2400"/>
          </a:p>
          <a:p>
            <a:pPr marL="342900" lvl="0" indent="-236220" algn="l" rtl="0">
              <a:lnSpc>
                <a:spcPct val="100000"/>
              </a:lnSpc>
              <a:spcBef>
                <a:spcPts val="480"/>
              </a:spcBef>
              <a:spcAft>
                <a:spcPts val="0"/>
              </a:spcAft>
              <a:buSzPts val="1680"/>
              <a:buNone/>
            </a:pPr>
            <a:endParaRPr sz="2400"/>
          </a:p>
          <a:p>
            <a:pPr marL="342900" lvl="0" indent="-236220" algn="l" rtl="0">
              <a:lnSpc>
                <a:spcPct val="100000"/>
              </a:lnSpc>
              <a:spcBef>
                <a:spcPts val="480"/>
              </a:spcBef>
              <a:spcAft>
                <a:spcPts val="0"/>
              </a:spcAft>
              <a:buSzPts val="1680"/>
              <a:buNone/>
            </a:pPr>
            <a:endParaRPr sz="2400"/>
          </a:p>
          <a:p>
            <a:pPr marL="342900" lvl="0" indent="-236220" algn="l" rtl="0">
              <a:lnSpc>
                <a:spcPct val="100000"/>
              </a:lnSpc>
              <a:spcBef>
                <a:spcPts val="480"/>
              </a:spcBef>
              <a:spcAft>
                <a:spcPts val="0"/>
              </a:spcAft>
              <a:buSzPts val="1680"/>
              <a:buNone/>
            </a:pPr>
            <a:endParaRPr sz="2400"/>
          </a:p>
          <a:p>
            <a:pPr marL="342900" lvl="0" indent="-342900" algn="l" rtl="0">
              <a:lnSpc>
                <a:spcPct val="100000"/>
              </a:lnSpc>
              <a:spcBef>
                <a:spcPts val="480"/>
              </a:spcBef>
              <a:spcAft>
                <a:spcPts val="0"/>
              </a:spcAft>
              <a:buSzPts val="1680"/>
              <a:buChar char="■"/>
            </a:pPr>
            <a:r>
              <a:rPr lang="en-US" sz="2400"/>
              <a:t>Mobile-friendly so can be accessed on any device</a:t>
            </a:r>
            <a:endParaRPr/>
          </a:p>
        </p:txBody>
      </p:sp>
      <p:cxnSp>
        <p:nvCxnSpPr>
          <p:cNvPr id="191" name="Google Shape;191;p34"/>
          <p:cNvCxnSpPr/>
          <p:nvPr/>
        </p:nvCxnSpPr>
        <p:spPr>
          <a:xfrm rot="10800000">
            <a:off x="6150707" y="4014216"/>
            <a:ext cx="676656" cy="0"/>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3"/>
          <p:cNvSpPr txBox="1">
            <a:spLocks noGrp="1"/>
          </p:cNvSpPr>
          <p:nvPr>
            <p:ph type="title"/>
          </p:nvPr>
        </p:nvSpPr>
        <p:spPr>
          <a:xfrm>
            <a:off x="2438400" y="0"/>
            <a:ext cx="6400800" cy="685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sz="3000"/>
              <a:t>Teacher Letters of Recommendation</a:t>
            </a:r>
            <a:endParaRPr/>
          </a:p>
        </p:txBody>
      </p:sp>
      <p:sp>
        <p:nvSpPr>
          <p:cNvPr id="197" name="Google Shape;197;p13"/>
          <p:cNvSpPr txBox="1">
            <a:spLocks noGrp="1"/>
          </p:cNvSpPr>
          <p:nvPr>
            <p:ph type="body" idx="1"/>
          </p:nvPr>
        </p:nvSpPr>
        <p:spPr>
          <a:xfrm>
            <a:off x="2133600" y="685800"/>
            <a:ext cx="7010400" cy="12954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680"/>
              <a:buChar char="■"/>
            </a:pPr>
            <a:r>
              <a:rPr lang="en-US" sz="2400"/>
              <a:t>Select the people that you would like to write your letters of recommendation; an email will be sent to each selected person</a:t>
            </a:r>
            <a:endParaRPr/>
          </a:p>
          <a:p>
            <a:pPr marL="342900" lvl="0" indent="-342900" algn="l" rtl="0">
              <a:lnSpc>
                <a:spcPct val="100000"/>
              </a:lnSpc>
              <a:spcBef>
                <a:spcPts val="480"/>
              </a:spcBef>
              <a:spcAft>
                <a:spcPts val="0"/>
              </a:spcAft>
              <a:buSzPts val="1680"/>
              <a:buChar char="■"/>
            </a:pPr>
            <a:r>
              <a:rPr lang="en-US" sz="2400"/>
              <a:t>You may include an optional note to a particular recommender</a:t>
            </a:r>
            <a:endParaRPr/>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457200" lvl="1" indent="0" algn="l" rtl="0">
              <a:lnSpc>
                <a:spcPct val="100000"/>
              </a:lnSpc>
              <a:spcBef>
                <a:spcPts val="480"/>
              </a:spcBef>
              <a:spcAft>
                <a:spcPts val="0"/>
              </a:spcAft>
              <a:buSzPts val="1680"/>
              <a:buNone/>
            </a:pPr>
            <a:endParaRPr sz="2000"/>
          </a:p>
          <a:p>
            <a:pPr marL="800100" lvl="1" indent="-342900" algn="l" rtl="0">
              <a:lnSpc>
                <a:spcPct val="100000"/>
              </a:lnSpc>
              <a:spcBef>
                <a:spcPts val="480"/>
              </a:spcBef>
              <a:spcAft>
                <a:spcPts val="0"/>
              </a:spcAft>
              <a:buSzPts val="1680"/>
              <a:buChar char="■"/>
            </a:pPr>
            <a:r>
              <a:rPr lang="en-US" sz="2000"/>
              <a:t>Click on this button</a:t>
            </a:r>
            <a:endParaRPr/>
          </a:p>
          <a:p>
            <a:pPr marL="800100" lvl="1" indent="-342900" algn="l" rtl="0">
              <a:lnSpc>
                <a:spcPct val="100000"/>
              </a:lnSpc>
              <a:spcBef>
                <a:spcPts val="480"/>
              </a:spcBef>
              <a:spcAft>
                <a:spcPts val="0"/>
              </a:spcAft>
              <a:buSzPts val="1680"/>
              <a:buChar char="■"/>
            </a:pPr>
            <a:r>
              <a:rPr lang="en-US" sz="2000"/>
              <a:t>Then select Teacher </a:t>
            </a:r>
            <a:endParaRPr/>
          </a:p>
        </p:txBody>
      </p:sp>
      <p:pic>
        <p:nvPicPr>
          <p:cNvPr id="198" name="Google Shape;198;p13"/>
          <p:cNvPicPr preferRelativeResize="0"/>
          <p:nvPr/>
        </p:nvPicPr>
        <p:blipFill rotWithShape="1">
          <a:blip r:embed="rId3">
            <a:alphaModFix/>
          </a:blip>
          <a:srcRect l="1437" t="57778" r="2636" b="23362"/>
          <a:stretch/>
        </p:blipFill>
        <p:spPr>
          <a:xfrm>
            <a:off x="2188464" y="2604691"/>
            <a:ext cx="6900672" cy="1085294"/>
          </a:xfrm>
          <a:prstGeom prst="rect">
            <a:avLst/>
          </a:prstGeom>
          <a:noFill/>
          <a:ln>
            <a:noFill/>
          </a:ln>
        </p:spPr>
      </p:pic>
      <p:sp>
        <p:nvSpPr>
          <p:cNvPr id="199" name="Google Shape;199;p13"/>
          <p:cNvSpPr/>
          <p:nvPr/>
        </p:nvSpPr>
        <p:spPr>
          <a:xfrm rot="5400000">
            <a:off x="6658173" y="2485827"/>
            <a:ext cx="738585" cy="491331"/>
          </a:xfrm>
          <a:prstGeom prst="rightArrow">
            <a:avLst>
              <a:gd name="adj1" fmla="val 50000"/>
              <a:gd name="adj2" fmla="val 50058"/>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00" name="Google Shape;200;p13"/>
          <p:cNvSpPr/>
          <p:nvPr/>
        </p:nvSpPr>
        <p:spPr>
          <a:xfrm>
            <a:off x="10506456" y="5238854"/>
            <a:ext cx="228600" cy="762000"/>
          </a:xfrm>
          <a:prstGeom prst="downArrow">
            <a:avLst>
              <a:gd name="adj1" fmla="val 50000"/>
              <a:gd name="adj2" fmla="val 50000"/>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01" name="Google Shape;201;p13"/>
          <p:cNvSpPr/>
          <p:nvPr/>
        </p:nvSpPr>
        <p:spPr>
          <a:xfrm rot="-5400000">
            <a:off x="-999966" y="3425031"/>
            <a:ext cx="228600" cy="941388"/>
          </a:xfrm>
          <a:prstGeom prst="downArrow">
            <a:avLst>
              <a:gd name="adj1" fmla="val 50000"/>
              <a:gd name="adj2" fmla="val 49989"/>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pic>
        <p:nvPicPr>
          <p:cNvPr id="202" name="Google Shape;202;p13"/>
          <p:cNvPicPr preferRelativeResize="0"/>
          <p:nvPr/>
        </p:nvPicPr>
        <p:blipFill rotWithShape="1">
          <a:blip r:embed="rId4">
            <a:alphaModFix/>
          </a:blip>
          <a:srcRect/>
          <a:stretch/>
        </p:blipFill>
        <p:spPr>
          <a:xfrm>
            <a:off x="5164664" y="3711565"/>
            <a:ext cx="1759040" cy="368319"/>
          </a:xfrm>
          <a:prstGeom prst="rect">
            <a:avLst/>
          </a:prstGeom>
          <a:noFill/>
          <a:ln>
            <a:noFill/>
          </a:ln>
        </p:spPr>
      </p:pic>
      <p:pic>
        <p:nvPicPr>
          <p:cNvPr id="203" name="Google Shape;203;p13"/>
          <p:cNvPicPr preferRelativeResize="0"/>
          <p:nvPr/>
        </p:nvPicPr>
        <p:blipFill rotWithShape="1">
          <a:blip r:embed="rId5">
            <a:alphaModFix/>
          </a:blip>
          <a:srcRect/>
          <a:stretch/>
        </p:blipFill>
        <p:spPr>
          <a:xfrm>
            <a:off x="2989687" y="4457908"/>
            <a:ext cx="4283444" cy="171429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5"/>
          <p:cNvSpPr txBox="1">
            <a:spLocks noGrp="1"/>
          </p:cNvSpPr>
          <p:nvPr>
            <p:ph type="title"/>
          </p:nvPr>
        </p:nvSpPr>
        <p:spPr>
          <a:xfrm>
            <a:off x="2438400" y="0"/>
            <a:ext cx="6400800" cy="685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sz="3000"/>
              <a:t>Teacher Letters of Recommendation</a:t>
            </a:r>
            <a:endParaRPr/>
          </a:p>
        </p:txBody>
      </p:sp>
      <p:sp>
        <p:nvSpPr>
          <p:cNvPr id="209" name="Google Shape;209;p35"/>
          <p:cNvSpPr txBox="1">
            <a:spLocks noGrp="1"/>
          </p:cNvSpPr>
          <p:nvPr>
            <p:ph type="body" idx="1"/>
          </p:nvPr>
        </p:nvSpPr>
        <p:spPr>
          <a:xfrm>
            <a:off x="2133600" y="685800"/>
            <a:ext cx="7010400" cy="1295400"/>
          </a:xfrm>
          <a:prstGeom prst="rect">
            <a:avLst/>
          </a:prstGeom>
          <a:noFill/>
          <a:ln>
            <a:noFill/>
          </a:ln>
        </p:spPr>
        <p:txBody>
          <a:bodyPr spcFirstLastPara="1" wrap="square" lIns="91425" tIns="45700" rIns="91425" bIns="45700" anchor="t" anchorCtr="0">
            <a:noAutofit/>
          </a:bodyPr>
          <a:lstStyle/>
          <a:p>
            <a:pPr marL="800100" lvl="1" indent="-342900" algn="l" rtl="0">
              <a:lnSpc>
                <a:spcPct val="100000"/>
              </a:lnSpc>
              <a:spcBef>
                <a:spcPts val="480"/>
              </a:spcBef>
              <a:spcAft>
                <a:spcPts val="0"/>
              </a:spcAft>
              <a:buSzPts val="1680"/>
              <a:buChar char="■"/>
            </a:pPr>
            <a:r>
              <a:rPr lang="en-US" sz="2000"/>
              <a:t>Select Teacher continued</a:t>
            </a:r>
            <a:endParaRPr/>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800100" lvl="1" indent="-236220" algn="l" rtl="0">
              <a:lnSpc>
                <a:spcPct val="100000"/>
              </a:lnSpc>
              <a:spcBef>
                <a:spcPts val="480"/>
              </a:spcBef>
              <a:spcAft>
                <a:spcPts val="0"/>
              </a:spcAft>
              <a:buSzPts val="1680"/>
              <a:buNone/>
            </a:pPr>
            <a:endParaRPr sz="2000"/>
          </a:p>
          <a:p>
            <a:pPr marL="800100" lvl="1" indent="-342900" algn="l" rtl="0">
              <a:lnSpc>
                <a:spcPct val="100000"/>
              </a:lnSpc>
              <a:spcBef>
                <a:spcPts val="480"/>
              </a:spcBef>
              <a:spcAft>
                <a:spcPts val="0"/>
              </a:spcAft>
              <a:buSzPts val="1680"/>
              <a:buChar char="■"/>
            </a:pPr>
            <a:r>
              <a:rPr lang="en-US" sz="2000"/>
              <a:t>Once you select a teacher, please select which colleges you want their letter sent to or click this box for the letter to go to all colleges</a:t>
            </a:r>
            <a:endParaRPr/>
          </a:p>
          <a:p>
            <a:pPr marL="800100" lvl="1" indent="-236220" algn="l" rtl="0">
              <a:lnSpc>
                <a:spcPct val="100000"/>
              </a:lnSpc>
              <a:spcBef>
                <a:spcPts val="480"/>
              </a:spcBef>
              <a:spcAft>
                <a:spcPts val="0"/>
              </a:spcAft>
              <a:buSzPts val="1680"/>
              <a:buNone/>
            </a:pPr>
            <a:endParaRPr sz="2000"/>
          </a:p>
        </p:txBody>
      </p:sp>
      <p:pic>
        <p:nvPicPr>
          <p:cNvPr id="210" name="Google Shape;210;p35"/>
          <p:cNvPicPr preferRelativeResize="0"/>
          <p:nvPr/>
        </p:nvPicPr>
        <p:blipFill rotWithShape="1">
          <a:blip r:embed="rId3">
            <a:alphaModFix/>
          </a:blip>
          <a:srcRect/>
          <a:stretch/>
        </p:blipFill>
        <p:spPr>
          <a:xfrm>
            <a:off x="2610075" y="1069225"/>
            <a:ext cx="2181375" cy="2580474"/>
          </a:xfrm>
          <a:prstGeom prst="rect">
            <a:avLst/>
          </a:prstGeom>
          <a:noFill/>
          <a:ln>
            <a:noFill/>
          </a:ln>
        </p:spPr>
      </p:pic>
      <p:pic>
        <p:nvPicPr>
          <p:cNvPr id="211" name="Google Shape;211;p35"/>
          <p:cNvPicPr preferRelativeResize="0"/>
          <p:nvPr/>
        </p:nvPicPr>
        <p:blipFill rotWithShape="1">
          <a:blip r:embed="rId4">
            <a:alphaModFix/>
          </a:blip>
          <a:srcRect/>
          <a:stretch/>
        </p:blipFill>
        <p:spPr>
          <a:xfrm>
            <a:off x="2610070" y="4773168"/>
            <a:ext cx="4514704" cy="1880436"/>
          </a:xfrm>
          <a:prstGeom prst="rect">
            <a:avLst/>
          </a:prstGeom>
          <a:noFill/>
          <a:ln>
            <a:noFill/>
          </a:ln>
        </p:spPr>
      </p:pic>
      <p:sp>
        <p:nvSpPr>
          <p:cNvPr id="212" name="Google Shape;212;p35"/>
          <p:cNvSpPr/>
          <p:nvPr/>
        </p:nvSpPr>
        <p:spPr>
          <a:xfrm rot="-5400000">
            <a:off x="2324100" y="5432380"/>
            <a:ext cx="228600" cy="941388"/>
          </a:xfrm>
          <a:prstGeom prst="downArrow">
            <a:avLst>
              <a:gd name="adj1" fmla="val 50000"/>
              <a:gd name="adj2" fmla="val 49989"/>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13" name="Google Shape;213;p35"/>
          <p:cNvSpPr/>
          <p:nvPr/>
        </p:nvSpPr>
        <p:spPr>
          <a:xfrm rot="5400000">
            <a:off x="5053806" y="900906"/>
            <a:ext cx="228600" cy="941388"/>
          </a:xfrm>
          <a:prstGeom prst="downArrow">
            <a:avLst>
              <a:gd name="adj1" fmla="val 50000"/>
              <a:gd name="adj2" fmla="val 49989"/>
            </a:avLst>
          </a:prstGeom>
          <a:solidFill>
            <a:srgbClr val="00B050"/>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3f75ac23eef_0_7"/>
          <p:cNvSpPr txBox="1">
            <a:spLocks noGrp="1"/>
          </p:cNvSpPr>
          <p:nvPr>
            <p:ph type="title"/>
          </p:nvPr>
        </p:nvSpPr>
        <p:spPr>
          <a:xfrm>
            <a:off x="2438400" y="228600"/>
            <a:ext cx="6400800" cy="12192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000"/>
              <a:t>Letter of Recommendation Requests</a:t>
            </a:r>
            <a:endParaRPr sz="3000"/>
          </a:p>
        </p:txBody>
      </p:sp>
      <p:sp>
        <p:nvSpPr>
          <p:cNvPr id="220" name="Google Shape;220;g3f75ac23eef_0_7"/>
          <p:cNvSpPr txBox="1">
            <a:spLocks noGrp="1"/>
          </p:cNvSpPr>
          <p:nvPr>
            <p:ph type="body" idx="1"/>
          </p:nvPr>
        </p:nvSpPr>
        <p:spPr>
          <a:xfrm>
            <a:off x="2438400" y="1600200"/>
            <a:ext cx="6400800" cy="4495800"/>
          </a:xfrm>
          <a:prstGeom prst="rect">
            <a:avLst/>
          </a:prstGeom>
        </p:spPr>
        <p:txBody>
          <a:bodyPr spcFirstLastPara="1" wrap="square" lIns="91425" tIns="45700" rIns="91425" bIns="45700" anchor="t" anchorCtr="0">
            <a:noAutofit/>
          </a:bodyPr>
          <a:lstStyle/>
          <a:p>
            <a:pPr marL="457200" lvl="0" indent="-308610" algn="l" rtl="0">
              <a:spcBef>
                <a:spcPts val="360"/>
              </a:spcBef>
              <a:spcAft>
                <a:spcPts val="0"/>
              </a:spcAft>
              <a:buSzPts val="1260"/>
              <a:buChar char="■"/>
            </a:pPr>
            <a:r>
              <a:rPr lang="en-US"/>
              <a:t>Students will need to provide an academic resume </a:t>
            </a:r>
            <a:endParaRPr/>
          </a:p>
          <a:p>
            <a:pPr marL="914400" lvl="1" indent="-308610" algn="l" rtl="0">
              <a:spcBef>
                <a:spcPts val="0"/>
              </a:spcBef>
              <a:spcAft>
                <a:spcPts val="0"/>
              </a:spcAft>
              <a:buSzPts val="1260"/>
              <a:buChar char="●"/>
            </a:pPr>
            <a:r>
              <a:rPr lang="en-US"/>
              <a:t>This includes academic accomplishments, activities (in and out of school), work experience, awards won, interests</a:t>
            </a:r>
            <a:endParaRPr/>
          </a:p>
          <a:p>
            <a:pPr marL="0" lvl="0" indent="0" algn="l" rtl="0">
              <a:spcBef>
                <a:spcPts val="360"/>
              </a:spcBef>
              <a:spcAft>
                <a:spcPts val="0"/>
              </a:spcAft>
              <a:buNone/>
            </a:pPr>
            <a:r>
              <a:rPr lang="en-US" sz="1800"/>
              <a:t> </a:t>
            </a:r>
            <a:r>
              <a:rPr lang="en-US" sz="1800" u="sng">
                <a:solidFill>
                  <a:schemeClr val="hlink"/>
                </a:solidFill>
                <a:hlinkClick r:id="rId3"/>
              </a:rPr>
              <a:t>https://www.indeed.com/career-advice/resumes-cover-letters/high-school-academic-resume</a:t>
            </a:r>
            <a:endParaRPr sz="1800"/>
          </a:p>
          <a:p>
            <a:pPr marL="457200" lvl="0" indent="0" algn="l" rtl="0">
              <a:spcBef>
                <a:spcPts val="360"/>
              </a:spcBef>
              <a:spcAft>
                <a:spcPts val="0"/>
              </a:spcAft>
              <a:buNone/>
            </a:pP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7"/>
          <p:cNvSpPr txBox="1">
            <a:spLocks noGrp="1"/>
          </p:cNvSpPr>
          <p:nvPr>
            <p:ph type="title"/>
          </p:nvPr>
        </p:nvSpPr>
        <p:spPr>
          <a:xfrm>
            <a:off x="2133600" y="228600"/>
            <a:ext cx="70104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Use Naviance for the following….</a:t>
            </a:r>
            <a:endParaRPr/>
          </a:p>
        </p:txBody>
      </p:sp>
      <p:sp>
        <p:nvSpPr>
          <p:cNvPr id="226" name="Google Shape;226;p17"/>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a:t>Scholarship information</a:t>
            </a:r>
            <a:endParaRPr/>
          </a:p>
          <a:p>
            <a:pPr marL="342900" lvl="0" indent="-342900" algn="l" rtl="0">
              <a:lnSpc>
                <a:spcPct val="100000"/>
              </a:lnSpc>
              <a:spcBef>
                <a:spcPts val="640"/>
              </a:spcBef>
              <a:spcAft>
                <a:spcPts val="0"/>
              </a:spcAft>
              <a:buSzPts val="2240"/>
              <a:buChar char="■"/>
            </a:pPr>
            <a:r>
              <a:rPr lang="en-US"/>
              <a:t>Class of 2027 updates</a:t>
            </a:r>
            <a:endParaRPr/>
          </a:p>
          <a:p>
            <a:pPr marL="342900" lvl="0" indent="-342900" algn="l" rtl="0">
              <a:lnSpc>
                <a:spcPct val="100000"/>
              </a:lnSpc>
              <a:spcBef>
                <a:spcPts val="640"/>
              </a:spcBef>
              <a:spcAft>
                <a:spcPts val="0"/>
              </a:spcAft>
              <a:buSzPts val="2240"/>
              <a:buChar char="■"/>
            </a:pPr>
            <a:r>
              <a:rPr lang="en-US"/>
              <a:t>Financial Aid information</a:t>
            </a:r>
            <a:endParaRPr/>
          </a:p>
          <a:p>
            <a:pPr marL="342900" lvl="0" indent="-342900" algn="l" rtl="0">
              <a:lnSpc>
                <a:spcPct val="100000"/>
              </a:lnSpc>
              <a:spcBef>
                <a:spcPts val="640"/>
              </a:spcBef>
              <a:spcAft>
                <a:spcPts val="0"/>
              </a:spcAft>
              <a:buSzPts val="2240"/>
              <a:buChar char="■"/>
            </a:pPr>
            <a:r>
              <a:rPr lang="en-US"/>
              <a:t>College Visits/Fairs</a:t>
            </a:r>
            <a:endParaRPr/>
          </a:p>
          <a:p>
            <a:pPr marL="342900" lvl="0" indent="-342900" algn="l" rtl="0">
              <a:lnSpc>
                <a:spcPct val="100000"/>
              </a:lnSpc>
              <a:spcBef>
                <a:spcPts val="640"/>
              </a:spcBef>
              <a:spcAft>
                <a:spcPts val="0"/>
              </a:spcAft>
              <a:buSzPts val="2240"/>
              <a:buChar char="■"/>
            </a:pPr>
            <a:r>
              <a:rPr lang="en-US"/>
              <a:t>ASVAB</a:t>
            </a:r>
            <a:endParaRPr/>
          </a:p>
          <a:p>
            <a:pPr marL="342900" lvl="0" indent="-342900" algn="l" rtl="0">
              <a:lnSpc>
                <a:spcPct val="100000"/>
              </a:lnSpc>
              <a:spcBef>
                <a:spcPts val="640"/>
              </a:spcBef>
              <a:spcAft>
                <a:spcPts val="0"/>
              </a:spcAft>
              <a:buSzPts val="2240"/>
              <a:buChar char="■"/>
            </a:pPr>
            <a:r>
              <a:rPr lang="en-US"/>
              <a:t>Interest Inventories</a:t>
            </a:r>
            <a:endParaRPr/>
          </a:p>
          <a:p>
            <a:pPr marL="342900" lvl="0" indent="-342900" algn="l" rtl="0">
              <a:lnSpc>
                <a:spcPct val="100000"/>
              </a:lnSpc>
              <a:spcBef>
                <a:spcPts val="640"/>
              </a:spcBef>
              <a:spcAft>
                <a:spcPts val="0"/>
              </a:spcAft>
              <a:buSzPts val="2240"/>
              <a:buChar char="■"/>
            </a:pPr>
            <a:r>
              <a:rPr lang="en-US"/>
              <a:t>Résumé Builder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12"/>
          <p:cNvPicPr preferRelativeResize="0"/>
          <p:nvPr/>
        </p:nvPicPr>
        <p:blipFill rotWithShape="1">
          <a:blip r:embed="rId3">
            <a:alphaModFix/>
          </a:blip>
          <a:srcRect l="17500" t="12963" r="19166" b="9811"/>
          <a:stretch/>
        </p:blipFill>
        <p:spPr>
          <a:xfrm>
            <a:off x="2590800" y="1144003"/>
            <a:ext cx="6553200" cy="449479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1"/>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4400"/>
              <a:t>Waiver of Rights</a:t>
            </a:r>
            <a:endParaRPr/>
          </a:p>
        </p:txBody>
      </p:sp>
      <p:sp>
        <p:nvSpPr>
          <p:cNvPr id="237" name="Google Shape;237;p21"/>
          <p:cNvSpPr txBox="1">
            <a:spLocks noGrp="1"/>
          </p:cNvSpPr>
          <p:nvPr>
            <p:ph type="body" idx="1"/>
          </p:nvPr>
        </p:nvSpPr>
        <p:spPr>
          <a:xfrm>
            <a:off x="2438400" y="11811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a:t>This form needs to be completed before any information can be sent to a post-secondary institution</a:t>
            </a:r>
            <a:endParaRPr/>
          </a:p>
          <a:p>
            <a:pPr marL="0" lvl="0" indent="0" algn="l" rtl="0">
              <a:lnSpc>
                <a:spcPct val="100000"/>
              </a:lnSpc>
              <a:spcBef>
                <a:spcPts val="0"/>
              </a:spcBef>
              <a:spcAft>
                <a:spcPts val="0"/>
              </a:spcAft>
              <a:buSzPts val="2240"/>
              <a:buNone/>
            </a:pPr>
            <a:endParaRPr/>
          </a:p>
          <a:p>
            <a:pPr marL="342900" lvl="0" indent="-342900" algn="l" rtl="0">
              <a:lnSpc>
                <a:spcPct val="100000"/>
              </a:lnSpc>
              <a:spcBef>
                <a:spcPts val="0"/>
              </a:spcBef>
              <a:spcAft>
                <a:spcPts val="0"/>
              </a:spcAft>
              <a:buSzPts val="2240"/>
              <a:buChar char="■"/>
            </a:pPr>
            <a:r>
              <a:rPr lang="en-US"/>
              <a:t>Please pick up this form from the Counseling Office to complete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1"/>
          <p:cNvSpPr txBox="1">
            <a:spLocks noGrp="1"/>
          </p:cNvSpPr>
          <p:nvPr>
            <p:ph type="title"/>
          </p:nvPr>
        </p:nvSpPr>
        <p:spPr>
          <a:xfrm>
            <a:off x="2438400" y="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Early Action vs. Early Decision</a:t>
            </a:r>
            <a:endParaRPr/>
          </a:p>
        </p:txBody>
      </p:sp>
      <p:sp>
        <p:nvSpPr>
          <p:cNvPr id="243" name="Google Shape;243;p11"/>
          <p:cNvSpPr txBox="1">
            <a:spLocks noGrp="1"/>
          </p:cNvSpPr>
          <p:nvPr>
            <p:ph type="body" idx="1"/>
          </p:nvPr>
        </p:nvSpPr>
        <p:spPr>
          <a:xfrm>
            <a:off x="2227263" y="990600"/>
            <a:ext cx="3352800" cy="44958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960"/>
              <a:buFont typeface="Noto Sans Symbols"/>
              <a:buNone/>
            </a:pPr>
            <a:r>
              <a:rPr lang="en-US"/>
              <a:t>Early Action(EA)</a:t>
            </a:r>
            <a:endParaRPr/>
          </a:p>
          <a:p>
            <a:pPr marL="0" lvl="0" indent="-62230" algn="l" rtl="0">
              <a:lnSpc>
                <a:spcPct val="100000"/>
              </a:lnSpc>
              <a:spcBef>
                <a:spcPts val="280"/>
              </a:spcBef>
              <a:spcAft>
                <a:spcPts val="0"/>
              </a:spcAft>
              <a:buSzPts val="980"/>
              <a:buChar char="■"/>
            </a:pPr>
            <a:r>
              <a:rPr lang="en-US" sz="1400"/>
              <a:t>Apply early. </a:t>
            </a:r>
            <a:endParaRPr/>
          </a:p>
          <a:p>
            <a:pPr marL="0" lvl="0" indent="-62230" algn="l" rtl="0">
              <a:lnSpc>
                <a:spcPct val="100000"/>
              </a:lnSpc>
              <a:spcBef>
                <a:spcPts val="280"/>
              </a:spcBef>
              <a:spcAft>
                <a:spcPts val="0"/>
              </a:spcAft>
              <a:buSzPts val="980"/>
              <a:buChar char="■"/>
            </a:pPr>
            <a:r>
              <a:rPr lang="en-US" sz="1400"/>
              <a:t>Receive an admission decision early in the admission cycle (usually in January or February). </a:t>
            </a:r>
            <a:endParaRPr/>
          </a:p>
          <a:p>
            <a:pPr marL="0" lvl="0" indent="-62230" algn="l" rtl="0">
              <a:lnSpc>
                <a:spcPct val="100000"/>
              </a:lnSpc>
              <a:spcBef>
                <a:spcPts val="280"/>
              </a:spcBef>
              <a:spcAft>
                <a:spcPts val="0"/>
              </a:spcAft>
              <a:buSzPts val="980"/>
              <a:buChar char="■"/>
            </a:pPr>
            <a:r>
              <a:rPr lang="en-US" sz="1400"/>
              <a:t>Consider acceptance offer; do not have to commit upon receipt.</a:t>
            </a:r>
            <a:endParaRPr/>
          </a:p>
          <a:p>
            <a:pPr marL="0" lvl="0" indent="-62230" algn="l" rtl="0">
              <a:lnSpc>
                <a:spcPct val="100000"/>
              </a:lnSpc>
              <a:spcBef>
                <a:spcPts val="280"/>
              </a:spcBef>
              <a:spcAft>
                <a:spcPts val="0"/>
              </a:spcAft>
              <a:buSzPts val="980"/>
              <a:buChar char="■"/>
            </a:pPr>
            <a:r>
              <a:rPr lang="en-US" sz="1400"/>
              <a:t>Apply to other colleges under regular admission plans.</a:t>
            </a:r>
            <a:endParaRPr/>
          </a:p>
          <a:p>
            <a:pPr marL="0" lvl="0" indent="-62230" algn="l" rtl="0">
              <a:lnSpc>
                <a:spcPct val="100000"/>
              </a:lnSpc>
              <a:spcBef>
                <a:spcPts val="280"/>
              </a:spcBef>
              <a:spcAft>
                <a:spcPts val="0"/>
              </a:spcAft>
              <a:buSzPts val="980"/>
              <a:buChar char="■"/>
            </a:pPr>
            <a:r>
              <a:rPr lang="en-US" sz="1400"/>
              <a:t>Give the college a decision no later than the May 1 national response date.</a:t>
            </a:r>
            <a:endParaRPr/>
          </a:p>
          <a:p>
            <a:pPr marL="0" lvl="0" indent="0" algn="l" rtl="0">
              <a:lnSpc>
                <a:spcPct val="100000"/>
              </a:lnSpc>
              <a:spcBef>
                <a:spcPts val="320"/>
              </a:spcBef>
              <a:spcAft>
                <a:spcPts val="0"/>
              </a:spcAft>
              <a:buSzPts val="1120"/>
              <a:buNone/>
            </a:pPr>
            <a:endParaRPr sz="1600"/>
          </a:p>
        </p:txBody>
      </p:sp>
      <p:sp>
        <p:nvSpPr>
          <p:cNvPr id="244" name="Google Shape;244;p11"/>
          <p:cNvSpPr txBox="1">
            <a:spLocks noGrp="1"/>
          </p:cNvSpPr>
          <p:nvPr>
            <p:ph type="body" idx="2"/>
          </p:nvPr>
        </p:nvSpPr>
        <p:spPr>
          <a:xfrm>
            <a:off x="5546725" y="990600"/>
            <a:ext cx="3581400" cy="44958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960"/>
              <a:buFont typeface="Noto Sans Symbols"/>
              <a:buNone/>
            </a:pPr>
            <a:r>
              <a:rPr lang="en-US"/>
              <a:t>Early Decision(ED)</a:t>
            </a:r>
            <a:endParaRPr/>
          </a:p>
          <a:p>
            <a:pPr marL="0" lvl="0" indent="-62230" algn="l" rtl="0">
              <a:lnSpc>
                <a:spcPct val="100000"/>
              </a:lnSpc>
              <a:spcBef>
                <a:spcPts val="280"/>
              </a:spcBef>
              <a:spcAft>
                <a:spcPts val="0"/>
              </a:spcAft>
              <a:buSzPts val="980"/>
              <a:buChar char="■"/>
            </a:pPr>
            <a:r>
              <a:rPr lang="en-US" sz="1400"/>
              <a:t>Apply early (usually in November) to first-choice college. </a:t>
            </a:r>
            <a:endParaRPr/>
          </a:p>
          <a:p>
            <a:pPr marL="0" lvl="0" indent="-62230" algn="l" rtl="0">
              <a:lnSpc>
                <a:spcPct val="100000"/>
              </a:lnSpc>
              <a:spcBef>
                <a:spcPts val="280"/>
              </a:spcBef>
              <a:spcAft>
                <a:spcPts val="0"/>
              </a:spcAft>
              <a:buSzPts val="980"/>
              <a:buChar char="■"/>
            </a:pPr>
            <a:r>
              <a:rPr lang="en-US" sz="1400"/>
              <a:t>Receive an admission decision from the college well in advance of the usual notification date (usually by December). </a:t>
            </a:r>
            <a:endParaRPr/>
          </a:p>
          <a:p>
            <a:pPr marL="0" lvl="0" indent="-62230" algn="l" rtl="0">
              <a:lnSpc>
                <a:spcPct val="100000"/>
              </a:lnSpc>
              <a:spcBef>
                <a:spcPts val="280"/>
              </a:spcBef>
              <a:spcAft>
                <a:spcPts val="0"/>
              </a:spcAft>
              <a:buSzPts val="980"/>
              <a:buChar char="■"/>
            </a:pPr>
            <a:r>
              <a:rPr lang="en-US" sz="1400"/>
              <a:t>Agree to attend the college if accepted and offered a financial aid package that is considered adequate by the family. </a:t>
            </a:r>
            <a:endParaRPr/>
          </a:p>
          <a:p>
            <a:pPr marL="0" lvl="0" indent="-62230" algn="l" rtl="0">
              <a:lnSpc>
                <a:spcPct val="100000"/>
              </a:lnSpc>
              <a:spcBef>
                <a:spcPts val="280"/>
              </a:spcBef>
              <a:spcAft>
                <a:spcPts val="0"/>
              </a:spcAft>
              <a:buSzPts val="980"/>
              <a:buChar char="■"/>
            </a:pPr>
            <a:r>
              <a:rPr lang="en-US" sz="1400"/>
              <a:t>Apply to only one college early decision.</a:t>
            </a:r>
            <a:endParaRPr/>
          </a:p>
          <a:p>
            <a:pPr marL="0" lvl="0" indent="-62230" algn="l" rtl="0">
              <a:lnSpc>
                <a:spcPct val="100000"/>
              </a:lnSpc>
              <a:spcBef>
                <a:spcPts val="280"/>
              </a:spcBef>
              <a:spcAft>
                <a:spcPts val="0"/>
              </a:spcAft>
              <a:buSzPts val="980"/>
              <a:buChar char="■"/>
            </a:pPr>
            <a:r>
              <a:rPr lang="en-US" sz="1400"/>
              <a:t>Apply to other colleges under regular admission plans.</a:t>
            </a:r>
            <a:endParaRPr/>
          </a:p>
          <a:p>
            <a:pPr marL="0" lvl="0" indent="-62230" algn="l" rtl="0">
              <a:lnSpc>
                <a:spcPct val="100000"/>
              </a:lnSpc>
              <a:spcBef>
                <a:spcPts val="280"/>
              </a:spcBef>
              <a:spcAft>
                <a:spcPts val="0"/>
              </a:spcAft>
              <a:buSzPts val="980"/>
              <a:buChar char="■"/>
            </a:pPr>
            <a:r>
              <a:rPr lang="en-US" sz="1400"/>
              <a:t>Withdraw all other applications if accepted by ED.</a:t>
            </a:r>
            <a:endParaRPr/>
          </a:p>
          <a:p>
            <a:pPr marL="0" lvl="0" indent="-62230" algn="l" rtl="0">
              <a:lnSpc>
                <a:spcPct val="100000"/>
              </a:lnSpc>
              <a:spcBef>
                <a:spcPts val="280"/>
              </a:spcBef>
              <a:spcAft>
                <a:spcPts val="0"/>
              </a:spcAft>
              <a:buSzPts val="980"/>
              <a:buChar char="■"/>
            </a:pPr>
            <a:r>
              <a:rPr lang="en-US" sz="1400"/>
              <a:t>Send a nonrefundable deposit well in advance of May 1.</a:t>
            </a:r>
            <a:endParaRPr/>
          </a:p>
          <a:p>
            <a:pPr marL="0" lvl="0" indent="0" algn="l" rtl="0">
              <a:lnSpc>
                <a:spcPct val="100000"/>
              </a:lnSpc>
              <a:spcBef>
                <a:spcPts val="560"/>
              </a:spcBef>
              <a:spcAft>
                <a:spcPts val="0"/>
              </a:spcAft>
              <a:buSzPts val="1960"/>
              <a:buNone/>
            </a:pPr>
            <a:endParaRPr/>
          </a:p>
        </p:txBody>
      </p:sp>
      <p:sp>
        <p:nvSpPr>
          <p:cNvPr id="245" name="Google Shape;245;p11"/>
          <p:cNvSpPr txBox="1"/>
          <p:nvPr/>
        </p:nvSpPr>
        <p:spPr>
          <a:xfrm>
            <a:off x="2133600" y="5943600"/>
            <a:ext cx="6934200" cy="64611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1" u="sng" strike="noStrike" cap="none">
                <a:solidFill>
                  <a:srgbClr val="5D0CFF"/>
                </a:solidFill>
                <a:latin typeface="Arial"/>
                <a:ea typeface="Arial"/>
                <a:cs typeface="Arial"/>
                <a:sym typeface="Arial"/>
              </a:rPr>
              <a:t>**ALWAYS READ THE FINE PRINT TO DETERMINE IF EA OR ED IS BINDING; IT VARIES WITH EACH COLLEGE**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School Counselor </a:t>
            </a:r>
            <a:br>
              <a:rPr lang="en-US"/>
            </a:br>
            <a:r>
              <a:rPr lang="en-US"/>
              <a:t>Caseload Breakdown</a:t>
            </a:r>
            <a:endParaRPr/>
          </a:p>
        </p:txBody>
      </p:sp>
      <p:sp>
        <p:nvSpPr>
          <p:cNvPr id="99" name="Google Shape;99;p2"/>
          <p:cNvSpPr txBox="1">
            <a:spLocks noGrp="1"/>
          </p:cNvSpPr>
          <p:nvPr>
            <p:ph type="body" idx="1"/>
          </p:nvPr>
        </p:nvSpPr>
        <p:spPr>
          <a:xfrm>
            <a:off x="2438400" y="2133600"/>
            <a:ext cx="6400800" cy="4495800"/>
          </a:xfrm>
          <a:prstGeom prst="rect">
            <a:avLst/>
          </a:prstGeom>
          <a:noFill/>
          <a:ln>
            <a:noFill/>
          </a:ln>
        </p:spPr>
        <p:txBody>
          <a:bodyPr spcFirstLastPara="1" wrap="square" lIns="91425" tIns="45700" rIns="91425" bIns="45700" anchor="t" anchorCtr="0">
            <a:noAutofit/>
          </a:bodyPr>
          <a:lstStyle/>
          <a:p>
            <a:pPr marL="0" lvl="0" indent="-106680" algn="l" rtl="0">
              <a:lnSpc>
                <a:spcPct val="100000"/>
              </a:lnSpc>
              <a:spcBef>
                <a:spcPts val="0"/>
              </a:spcBef>
              <a:spcAft>
                <a:spcPts val="0"/>
              </a:spcAft>
              <a:buSzPts val="1680"/>
              <a:buChar char="■"/>
            </a:pPr>
            <a:r>
              <a:rPr lang="en-US" sz="2400">
                <a:solidFill>
                  <a:srgbClr val="000000"/>
                </a:solidFill>
                <a:latin typeface="Times New Roman"/>
                <a:ea typeface="Times New Roman"/>
                <a:cs typeface="Times New Roman"/>
                <a:sym typeface="Times New Roman"/>
              </a:rPr>
              <a:t>Mrs. McDowell: A-B (</a:t>
            </a:r>
            <a:r>
              <a:rPr lang="en-US" sz="2400" u="sng">
                <a:solidFill>
                  <a:srgbClr val="000000"/>
                </a:solidFill>
                <a:latin typeface="Times New Roman"/>
                <a:ea typeface="Times New Roman"/>
                <a:cs typeface="Times New Roman"/>
                <a:sym typeface="Times New Roman"/>
              </a:rPr>
              <a:t>rmcdowell@aacps.org</a:t>
            </a:r>
            <a:r>
              <a:rPr lang="en-US" sz="2400">
                <a:solidFill>
                  <a:srgbClr val="000000"/>
                </a:solidFill>
                <a:latin typeface="Times New Roman"/>
                <a:ea typeface="Times New Roman"/>
                <a:cs typeface="Times New Roman"/>
                <a:sym typeface="Times New Roman"/>
              </a:rPr>
              <a:t>)</a:t>
            </a:r>
            <a:endParaRPr/>
          </a:p>
          <a:p>
            <a:pPr marL="0" lvl="0" indent="0" algn="l" rtl="0">
              <a:lnSpc>
                <a:spcPct val="100000"/>
              </a:lnSpc>
              <a:spcBef>
                <a:spcPts val="480"/>
              </a:spcBef>
              <a:spcAft>
                <a:spcPts val="0"/>
              </a:spcAft>
              <a:buSzPts val="1680"/>
              <a:buNone/>
            </a:pPr>
            <a:endParaRPr sz="2400">
              <a:solidFill>
                <a:srgbClr val="000000"/>
              </a:solidFill>
              <a:latin typeface="Times New Roman"/>
              <a:ea typeface="Times New Roman"/>
              <a:cs typeface="Times New Roman"/>
              <a:sym typeface="Times New Roman"/>
            </a:endParaRPr>
          </a:p>
          <a:p>
            <a:pPr marL="0" lvl="0" indent="-106680" algn="l" rtl="0">
              <a:lnSpc>
                <a:spcPct val="100000"/>
              </a:lnSpc>
              <a:spcBef>
                <a:spcPts val="480"/>
              </a:spcBef>
              <a:spcAft>
                <a:spcPts val="0"/>
              </a:spcAft>
              <a:buSzPts val="1680"/>
              <a:buChar char="■"/>
            </a:pPr>
            <a:r>
              <a:rPr lang="en-US" sz="2400">
                <a:solidFill>
                  <a:srgbClr val="000000"/>
                </a:solidFill>
                <a:latin typeface="Times New Roman"/>
                <a:ea typeface="Times New Roman"/>
                <a:cs typeface="Times New Roman"/>
                <a:sym typeface="Times New Roman"/>
              </a:rPr>
              <a:t>Ms. Maziarz: C-G (</a:t>
            </a:r>
            <a:r>
              <a:rPr lang="en-US" sz="2400" u="sng">
                <a:solidFill>
                  <a:srgbClr val="000000"/>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amaziarz@aacps.org</a:t>
            </a:r>
            <a:r>
              <a:rPr lang="en-US" sz="2400">
                <a:solidFill>
                  <a:srgbClr val="000000"/>
                </a:solidFill>
                <a:latin typeface="Times New Roman"/>
                <a:ea typeface="Times New Roman"/>
                <a:cs typeface="Times New Roman"/>
                <a:sym typeface="Times New Roman"/>
              </a:rPr>
              <a:t>)</a:t>
            </a:r>
            <a:endParaRPr/>
          </a:p>
          <a:p>
            <a:pPr marL="0" lvl="0" indent="0" algn="l" rtl="0">
              <a:lnSpc>
                <a:spcPct val="100000"/>
              </a:lnSpc>
              <a:spcBef>
                <a:spcPts val="480"/>
              </a:spcBef>
              <a:spcAft>
                <a:spcPts val="0"/>
              </a:spcAft>
              <a:buSzPts val="1680"/>
              <a:buNone/>
            </a:pPr>
            <a:endParaRPr sz="2400">
              <a:solidFill>
                <a:srgbClr val="000000"/>
              </a:solidFill>
              <a:latin typeface="Times New Roman"/>
              <a:ea typeface="Times New Roman"/>
              <a:cs typeface="Times New Roman"/>
              <a:sym typeface="Times New Roman"/>
            </a:endParaRPr>
          </a:p>
          <a:p>
            <a:pPr marL="0" marR="0" lvl="0" indent="-106680" algn="l" rtl="0">
              <a:lnSpc>
                <a:spcPct val="100000"/>
              </a:lnSpc>
              <a:spcBef>
                <a:spcPts val="480"/>
              </a:spcBef>
              <a:spcAft>
                <a:spcPts val="0"/>
              </a:spcAft>
              <a:buSzPts val="1680"/>
              <a:buChar char="■"/>
            </a:pPr>
            <a:r>
              <a:rPr lang="en-US" sz="2400">
                <a:solidFill>
                  <a:srgbClr val="000000"/>
                </a:solidFill>
                <a:latin typeface="Times New Roman"/>
                <a:ea typeface="Times New Roman"/>
                <a:cs typeface="Times New Roman"/>
                <a:sym typeface="Times New Roman"/>
              </a:rPr>
              <a:t>Mrs. Schenk: H-McG (</a:t>
            </a:r>
            <a:r>
              <a:rPr lang="en-US" sz="2400" u="sng">
                <a:solidFill>
                  <a:srgbClr val="000000"/>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cschenk@aacps.org</a:t>
            </a:r>
            <a:r>
              <a:rPr lang="en-US" sz="2400">
                <a:solidFill>
                  <a:srgbClr val="000000"/>
                </a:solidFill>
                <a:latin typeface="Times New Roman"/>
                <a:ea typeface="Times New Roman"/>
                <a:cs typeface="Times New Roman"/>
                <a:sym typeface="Times New Roman"/>
              </a:rPr>
              <a:t>)</a:t>
            </a:r>
            <a:endParaRPr/>
          </a:p>
          <a:p>
            <a:pPr marL="0" marR="0" lvl="0" indent="106679" algn="l" rtl="0">
              <a:lnSpc>
                <a:spcPct val="100000"/>
              </a:lnSpc>
              <a:spcBef>
                <a:spcPts val="480"/>
              </a:spcBef>
              <a:spcAft>
                <a:spcPts val="0"/>
              </a:spcAft>
              <a:buSzPts val="1680"/>
              <a:buNone/>
            </a:pPr>
            <a:endParaRPr sz="2400">
              <a:solidFill>
                <a:srgbClr val="000000"/>
              </a:solidFill>
              <a:latin typeface="Times New Roman"/>
              <a:ea typeface="Times New Roman"/>
              <a:cs typeface="Times New Roman"/>
              <a:sym typeface="Times New Roman"/>
            </a:endParaRPr>
          </a:p>
          <a:p>
            <a:pPr marL="0" marR="0" lvl="0" indent="-106680" algn="l" rtl="0">
              <a:lnSpc>
                <a:spcPct val="100000"/>
              </a:lnSpc>
              <a:spcBef>
                <a:spcPts val="480"/>
              </a:spcBef>
              <a:spcAft>
                <a:spcPts val="0"/>
              </a:spcAft>
              <a:buSzPts val="1680"/>
              <a:buChar char="■"/>
            </a:pPr>
            <a:r>
              <a:rPr lang="en-US" sz="2400">
                <a:solidFill>
                  <a:srgbClr val="000000"/>
                </a:solidFill>
                <a:latin typeface="Times New Roman"/>
                <a:ea typeface="Times New Roman"/>
                <a:cs typeface="Times New Roman"/>
                <a:sym typeface="Times New Roman"/>
              </a:rPr>
              <a:t>Mrs. Thress: McH-Se </a:t>
            </a:r>
            <a:r>
              <a:rPr lang="en-US" sz="2000">
                <a:solidFill>
                  <a:srgbClr val="000000"/>
                </a:solidFill>
                <a:latin typeface="Times New Roman"/>
                <a:ea typeface="Times New Roman"/>
                <a:cs typeface="Times New Roman"/>
                <a:sym typeface="Times New Roman"/>
              </a:rPr>
              <a:t>(</a:t>
            </a:r>
            <a:r>
              <a:rPr lang="en-US" sz="2200" u="sng">
                <a:solidFill>
                  <a:srgbClr val="000000"/>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kthress@aacps.org</a:t>
            </a:r>
            <a:r>
              <a:rPr lang="en-US" sz="2000">
                <a:solidFill>
                  <a:srgbClr val="000000"/>
                </a:solidFill>
                <a:latin typeface="Times New Roman"/>
                <a:ea typeface="Times New Roman"/>
                <a:cs typeface="Times New Roman"/>
                <a:sym typeface="Times New Roman"/>
              </a:rPr>
              <a:t>)</a:t>
            </a:r>
            <a:endParaRPr sz="2000">
              <a:latin typeface="Times New Roman"/>
              <a:ea typeface="Times New Roman"/>
              <a:cs typeface="Times New Roman"/>
              <a:sym typeface="Times New Roman"/>
            </a:endParaRPr>
          </a:p>
          <a:p>
            <a:pPr marL="0" marR="0" lvl="0" indent="0" algn="l" rtl="0">
              <a:lnSpc>
                <a:spcPct val="100000"/>
              </a:lnSpc>
              <a:spcBef>
                <a:spcPts val="480"/>
              </a:spcBef>
              <a:spcAft>
                <a:spcPts val="0"/>
              </a:spcAft>
              <a:buSzPts val="1680"/>
              <a:buNone/>
            </a:pPr>
            <a:endParaRPr sz="2400">
              <a:latin typeface="Times New Roman"/>
              <a:ea typeface="Times New Roman"/>
              <a:cs typeface="Times New Roman"/>
              <a:sym typeface="Times New Roman"/>
            </a:endParaRPr>
          </a:p>
          <a:p>
            <a:pPr marL="0" marR="0" lvl="0" indent="-106680" algn="l" rtl="0">
              <a:lnSpc>
                <a:spcPct val="100000"/>
              </a:lnSpc>
              <a:spcBef>
                <a:spcPts val="480"/>
              </a:spcBef>
              <a:spcAft>
                <a:spcPts val="0"/>
              </a:spcAft>
              <a:buSzPts val="1680"/>
              <a:buChar char="■"/>
            </a:pPr>
            <a:r>
              <a:rPr lang="en-US" sz="2400">
                <a:solidFill>
                  <a:srgbClr val="000000"/>
                </a:solidFill>
                <a:latin typeface="Times New Roman"/>
                <a:ea typeface="Times New Roman"/>
                <a:cs typeface="Times New Roman"/>
                <a:sym typeface="Times New Roman"/>
              </a:rPr>
              <a:t>Mrs. Gibbons: Sh-Z </a:t>
            </a:r>
            <a:r>
              <a:rPr lang="en-US" sz="2000">
                <a:solidFill>
                  <a:srgbClr val="000000"/>
                </a:solidFill>
                <a:latin typeface="Times New Roman"/>
                <a:ea typeface="Times New Roman"/>
                <a:cs typeface="Times New Roman"/>
                <a:sym typeface="Times New Roman"/>
              </a:rPr>
              <a:t>(</a:t>
            </a:r>
            <a:r>
              <a:rPr lang="en-US" sz="2400" u="sng">
                <a:solidFill>
                  <a:srgbClr val="000000"/>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kmgibbons@aacps.org</a:t>
            </a:r>
            <a:r>
              <a:rPr lang="en-US" sz="2000">
                <a:solidFill>
                  <a:srgbClr val="000000"/>
                </a:solidFill>
                <a:latin typeface="Times New Roman"/>
                <a:ea typeface="Times New Roman"/>
                <a:cs typeface="Times New Roman"/>
                <a:sym typeface="Times New Roman"/>
              </a:rPr>
              <a:t>)</a:t>
            </a:r>
            <a:endParaRPr sz="2400">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6"/>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Important Reminders</a:t>
            </a:r>
            <a:endParaRPr/>
          </a:p>
        </p:txBody>
      </p:sp>
      <p:sp>
        <p:nvSpPr>
          <p:cNvPr id="251" name="Google Shape;251;p16"/>
          <p:cNvSpPr txBox="1">
            <a:spLocks noGrp="1"/>
          </p:cNvSpPr>
          <p:nvPr>
            <p:ph type="body" idx="1"/>
          </p:nvPr>
        </p:nvSpPr>
        <p:spPr>
          <a:xfrm>
            <a:off x="2133600" y="1600200"/>
            <a:ext cx="7010400" cy="44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a:t>Update your Naviance account as well as your counselor throughout the year regarding admission status and scholarships received</a:t>
            </a:r>
            <a:endParaRPr/>
          </a:p>
          <a:p>
            <a:pPr marL="342900" lvl="0" indent="-342900" algn="l" rtl="0">
              <a:lnSpc>
                <a:spcPct val="100000"/>
              </a:lnSpc>
              <a:spcBef>
                <a:spcPts val="640"/>
              </a:spcBef>
              <a:spcAft>
                <a:spcPts val="0"/>
              </a:spcAft>
              <a:buSzPts val="2240"/>
              <a:buChar char="■"/>
            </a:pPr>
            <a:r>
              <a:rPr lang="en-US"/>
              <a:t>Check your email for important upcoming deadlines</a:t>
            </a:r>
            <a:endParaRPr/>
          </a:p>
          <a:p>
            <a:pPr marL="342900" lvl="0" indent="-200660" algn="l" rtl="0">
              <a:lnSpc>
                <a:spcPct val="100000"/>
              </a:lnSpc>
              <a:spcBef>
                <a:spcPts val="640"/>
              </a:spcBef>
              <a:spcAft>
                <a:spcPts val="0"/>
              </a:spcAft>
              <a:buSzPts val="224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8"/>
          <p:cNvSpPr txBox="1">
            <a:spLocks noGrp="1"/>
          </p:cNvSpPr>
          <p:nvPr>
            <p:ph type="title"/>
          </p:nvPr>
        </p:nvSpPr>
        <p:spPr>
          <a:xfrm>
            <a:off x="2368550" y="76200"/>
            <a:ext cx="64008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Sending SAT Scores</a:t>
            </a:r>
            <a:endParaRPr/>
          </a:p>
        </p:txBody>
      </p:sp>
      <p:sp>
        <p:nvSpPr>
          <p:cNvPr id="257" name="Google Shape;257;p18"/>
          <p:cNvSpPr txBox="1"/>
          <p:nvPr/>
        </p:nvSpPr>
        <p:spPr>
          <a:xfrm>
            <a:off x="2279650" y="1295400"/>
            <a:ext cx="6477000" cy="3786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Noto Sans Symbols"/>
              <a:buNone/>
            </a:pPr>
            <a:r>
              <a:rPr lang="en-US" sz="2400" b="0" i="0" u="none" strike="noStrike" cap="none">
                <a:solidFill>
                  <a:schemeClr val="dk1"/>
                </a:solidFill>
                <a:latin typeface="Arial"/>
                <a:ea typeface="Arial"/>
                <a:cs typeface="Arial"/>
                <a:sym typeface="Arial"/>
              </a:rPr>
              <a:t>You receive four score reports every time you register for the SAT. These four score reports must be used at the time of registration or up to nine days after the test date.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400"/>
              <a:buFont typeface="Noto Sans Symbols"/>
              <a:buNone/>
            </a:pP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2400"/>
              <a:buFont typeface="Noto Sans Symbols"/>
              <a:buNone/>
            </a:pPr>
            <a:r>
              <a:rPr lang="en-US" sz="2400" b="0" i="0" u="none" strike="noStrike" cap="none">
                <a:solidFill>
                  <a:schemeClr val="dk1"/>
                </a:solidFill>
                <a:latin typeface="Arial"/>
                <a:ea typeface="Arial"/>
                <a:cs typeface="Arial"/>
                <a:sym typeface="Arial"/>
              </a:rPr>
              <a:t>You can send score reports at any time from your “My SAT” account </a:t>
            </a:r>
            <a:r>
              <a:rPr lang="en-US" sz="2400">
                <a:solidFill>
                  <a:schemeClr val="dk1"/>
                </a:solidFill>
              </a:rPr>
              <a:t>through</a:t>
            </a:r>
            <a:r>
              <a:rPr lang="en-US" sz="2400" b="0" i="0" u="none" strike="noStrike" cap="none">
                <a:solidFill>
                  <a:schemeClr val="dk1"/>
                </a:solidFill>
                <a:latin typeface="Arial"/>
                <a:ea typeface="Arial"/>
                <a:cs typeface="Arial"/>
                <a:sym typeface="Arial"/>
              </a:rPr>
              <a:t> College Board.  However, please know there is a fee for sending score reports (per report) starting ten days after the test date.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9"/>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Video Resource</a:t>
            </a:r>
            <a:endParaRPr/>
          </a:p>
        </p:txBody>
      </p:sp>
      <p:sp>
        <p:nvSpPr>
          <p:cNvPr id="263" name="Google Shape;263;p19"/>
          <p:cNvSpPr txBox="1">
            <a:spLocks noGrp="1"/>
          </p:cNvSpPr>
          <p:nvPr>
            <p:ph type="body" idx="1"/>
          </p:nvPr>
        </p:nvSpPr>
        <p:spPr>
          <a:xfrm>
            <a:off x="2419564" y="1181100"/>
            <a:ext cx="6400800" cy="5600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800"/>
              <a:t>Please reference the video below to help you connect Naviance and the Common Application</a:t>
            </a:r>
            <a:endParaRPr sz="2800"/>
          </a:p>
          <a:p>
            <a:pPr marL="0" lvl="0" indent="0" algn="l" rtl="0">
              <a:lnSpc>
                <a:spcPct val="100000"/>
              </a:lnSpc>
              <a:spcBef>
                <a:spcPts val="400"/>
              </a:spcBef>
              <a:spcAft>
                <a:spcPts val="0"/>
              </a:spcAft>
              <a:buSzPts val="1400"/>
              <a:buNone/>
            </a:pPr>
            <a:br>
              <a:rPr lang="en-US" sz="2000"/>
            </a:br>
            <a:endParaRPr sz="2400">
              <a:latin typeface="Times New Roman"/>
              <a:ea typeface="Times New Roman"/>
              <a:cs typeface="Times New Roman"/>
              <a:sym typeface="Times New Roman"/>
            </a:endParaRPr>
          </a:p>
          <a:p>
            <a:pPr marL="0" marR="0" lvl="0" indent="0" algn="l" rtl="0">
              <a:lnSpc>
                <a:spcPct val="100000"/>
              </a:lnSpc>
              <a:spcBef>
                <a:spcPts val="0"/>
              </a:spcBef>
              <a:spcAft>
                <a:spcPts val="0"/>
              </a:spcAft>
              <a:buSzPts val="1680"/>
              <a:buNone/>
            </a:pPr>
            <a:endParaRPr sz="2400">
              <a:latin typeface="Times New Roman"/>
              <a:ea typeface="Times New Roman"/>
              <a:cs typeface="Times New Roman"/>
              <a:sym typeface="Times New Roman"/>
            </a:endParaRPr>
          </a:p>
          <a:p>
            <a:pPr marL="0" marR="0" lvl="0" indent="-106680" algn="l" rtl="0">
              <a:lnSpc>
                <a:spcPct val="100000"/>
              </a:lnSpc>
              <a:spcBef>
                <a:spcPts val="0"/>
              </a:spcBef>
              <a:spcAft>
                <a:spcPts val="0"/>
              </a:spcAft>
              <a:buSzPts val="1680"/>
              <a:buChar char="■"/>
            </a:pPr>
            <a:r>
              <a:rPr lang="en-US" sz="2800" u="sng">
                <a:solidFill>
                  <a:srgbClr val="000000"/>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Connecting Common App and Naviance</a:t>
            </a:r>
            <a:endParaRPr sz="2800">
              <a:latin typeface="Times New Roman"/>
              <a:ea typeface="Times New Roman"/>
              <a:cs typeface="Times New Roman"/>
              <a:sym typeface="Times New Roman"/>
            </a:endParaRPr>
          </a:p>
          <a:p>
            <a:pPr marL="342900" lvl="0" indent="-200660" algn="l" rtl="0">
              <a:lnSpc>
                <a:spcPct val="100000"/>
              </a:lnSpc>
              <a:spcBef>
                <a:spcPts val="640"/>
              </a:spcBef>
              <a:spcAft>
                <a:spcPts val="0"/>
              </a:spcAft>
              <a:buSzPts val="224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0"/>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4800"/>
              <a:t>Senior Contract</a:t>
            </a:r>
            <a:endParaRPr/>
          </a:p>
        </p:txBody>
      </p:sp>
      <p:sp>
        <p:nvSpPr>
          <p:cNvPr id="269" name="Google Shape;269;p20"/>
          <p:cNvSpPr txBox="1">
            <a:spLocks noGrp="1"/>
          </p:cNvSpPr>
          <p:nvPr>
            <p:ph type="body" idx="1"/>
          </p:nvPr>
        </p:nvSpPr>
        <p:spPr>
          <a:xfrm>
            <a:off x="2438400" y="11811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a:t>Senior Contract Obligation</a:t>
            </a:r>
            <a:endParaRPr/>
          </a:p>
          <a:p>
            <a:pPr marL="742950" lvl="1" indent="-285750" algn="l" rtl="0">
              <a:lnSpc>
                <a:spcPct val="100000"/>
              </a:lnSpc>
              <a:spcBef>
                <a:spcPts val="560"/>
              </a:spcBef>
              <a:spcAft>
                <a:spcPts val="0"/>
              </a:spcAft>
              <a:buSzPts val="1960"/>
              <a:buChar char="●"/>
            </a:pPr>
            <a:r>
              <a:rPr lang="en-US"/>
              <a:t>Details what your senior needs to graduate in June 2027</a:t>
            </a:r>
            <a:endParaRPr/>
          </a:p>
          <a:p>
            <a:pPr marL="742950" lvl="1" indent="-285750" algn="l" rtl="0">
              <a:lnSpc>
                <a:spcPct val="100000"/>
              </a:lnSpc>
              <a:spcBef>
                <a:spcPts val="560"/>
              </a:spcBef>
              <a:spcAft>
                <a:spcPts val="0"/>
              </a:spcAft>
              <a:buSzPts val="1960"/>
              <a:buChar char="●"/>
            </a:pPr>
            <a:r>
              <a:rPr lang="en-US"/>
              <a:t>Must be electronically signed by </a:t>
            </a:r>
            <a:r>
              <a:rPr lang="en-US" i="1"/>
              <a:t>both</a:t>
            </a:r>
            <a:r>
              <a:rPr lang="en-US"/>
              <a:t> parent/guardian and the student within PowerSchool</a:t>
            </a:r>
            <a:endParaRPr/>
          </a:p>
          <a:p>
            <a:pPr marL="742950" lvl="1" indent="-285750" algn="l" rtl="0">
              <a:lnSpc>
                <a:spcPct val="100000"/>
              </a:lnSpc>
              <a:spcBef>
                <a:spcPts val="560"/>
              </a:spcBef>
              <a:spcAft>
                <a:spcPts val="0"/>
              </a:spcAft>
              <a:buSzPts val="1960"/>
              <a:buChar char="●"/>
            </a:pPr>
            <a:r>
              <a:rPr lang="en-US"/>
              <a:t>On </a:t>
            </a:r>
            <a:r>
              <a:rPr lang="en-US">
                <a:solidFill>
                  <a:schemeClr val="dk1"/>
                </a:solidFill>
              </a:rPr>
              <a:t>August 26</a:t>
            </a:r>
            <a:r>
              <a:rPr lang="en-US" baseline="30000">
                <a:solidFill>
                  <a:schemeClr val="dk1"/>
                </a:solidFill>
              </a:rPr>
              <a:t>th</a:t>
            </a:r>
            <a:r>
              <a:rPr lang="en-US">
                <a:solidFill>
                  <a:schemeClr val="dk1"/>
                </a:solidFill>
              </a:rPr>
              <a:t>, an email will be sent home with links to instructions on how to complete the form</a:t>
            </a:r>
            <a:endParaRPr>
              <a:solidFill>
                <a:schemeClr val="dk1"/>
              </a:solidFill>
            </a:endParaRPr>
          </a:p>
          <a:p>
            <a:pPr marL="742950" lvl="1" indent="-285750" algn="l" rtl="0">
              <a:lnSpc>
                <a:spcPct val="100000"/>
              </a:lnSpc>
              <a:spcBef>
                <a:spcPts val="560"/>
              </a:spcBef>
              <a:spcAft>
                <a:spcPts val="0"/>
              </a:spcAft>
              <a:buSzPts val="1960"/>
              <a:buChar char="●"/>
            </a:pPr>
            <a:r>
              <a:rPr lang="en-US">
                <a:solidFill>
                  <a:schemeClr val="dk1"/>
                </a:solidFill>
              </a:rPr>
              <a:t>Deadline Friday, September 11</a:t>
            </a:r>
            <a:r>
              <a:rPr lang="en-US" baseline="30000">
                <a:solidFill>
                  <a:schemeClr val="dk1"/>
                </a:solidFill>
              </a:rPr>
              <a:t>th</a:t>
            </a:r>
            <a:endParaRPr>
              <a:solidFill>
                <a:schemeClr val="dk1"/>
              </a:solidFill>
            </a:endParaRPr>
          </a:p>
          <a:p>
            <a:pPr marL="742950" lvl="1" indent="-161290" algn="l" rtl="0">
              <a:lnSpc>
                <a:spcPct val="100000"/>
              </a:lnSpc>
              <a:spcBef>
                <a:spcPts val="560"/>
              </a:spcBef>
              <a:spcAft>
                <a:spcPts val="0"/>
              </a:spcAft>
              <a:buSzPts val="1960"/>
              <a:buNone/>
            </a:pPr>
            <a:endParaRPr/>
          </a:p>
          <a:p>
            <a:pPr marL="742950" lvl="1" indent="-161290" algn="l" rtl="0">
              <a:lnSpc>
                <a:spcPct val="100000"/>
              </a:lnSpc>
              <a:spcBef>
                <a:spcPts val="560"/>
              </a:spcBef>
              <a:spcAft>
                <a:spcPts val="0"/>
              </a:spcAft>
              <a:buSzPts val="196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2edeb6296b0_0_0"/>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Class Advisors and Administrator</a:t>
            </a:r>
            <a:endParaRPr/>
          </a:p>
        </p:txBody>
      </p:sp>
      <p:sp>
        <p:nvSpPr>
          <p:cNvPr id="105" name="Google Shape;105;g2edeb6296b0_0_0"/>
          <p:cNvSpPr txBox="1">
            <a:spLocks noGrp="1"/>
          </p:cNvSpPr>
          <p:nvPr>
            <p:ph type="body" idx="1"/>
          </p:nvPr>
        </p:nvSpPr>
        <p:spPr>
          <a:xfrm>
            <a:off x="2438400" y="2133600"/>
            <a:ext cx="6541008" cy="4495800"/>
          </a:xfrm>
          <a:prstGeom prst="rect">
            <a:avLst/>
          </a:prstGeom>
          <a:noFill/>
          <a:ln>
            <a:noFill/>
          </a:ln>
        </p:spPr>
        <p:txBody>
          <a:bodyPr spcFirstLastPara="1" wrap="square" lIns="91425" tIns="45700" rIns="91425" bIns="45700" anchor="t" anchorCtr="0">
            <a:noAutofit/>
          </a:bodyPr>
          <a:lstStyle/>
          <a:p>
            <a:pPr marL="342900" lvl="0" indent="0" algn="ctr" rtl="0">
              <a:lnSpc>
                <a:spcPct val="100000"/>
              </a:lnSpc>
              <a:spcBef>
                <a:spcPts val="0"/>
              </a:spcBef>
              <a:spcAft>
                <a:spcPts val="0"/>
              </a:spcAft>
              <a:buSzPts val="1260"/>
              <a:buNone/>
            </a:pPr>
            <a:r>
              <a:rPr lang="en-US" sz="2400" b="1" u="sng">
                <a:latin typeface="Times New Roman"/>
                <a:ea typeface="Times New Roman"/>
                <a:cs typeface="Times New Roman"/>
                <a:sym typeface="Times New Roman"/>
              </a:rPr>
              <a:t>Class Advisors</a:t>
            </a:r>
            <a:endParaRPr sz="2400" b="1" u="sng">
              <a:latin typeface="Times New Roman"/>
              <a:ea typeface="Times New Roman"/>
              <a:cs typeface="Times New Roman"/>
              <a:sym typeface="Times New Roman"/>
            </a:endParaRPr>
          </a:p>
          <a:p>
            <a:pPr marL="342900" lvl="0" indent="0" algn="ctr" rtl="0">
              <a:lnSpc>
                <a:spcPct val="100000"/>
              </a:lnSpc>
              <a:spcBef>
                <a:spcPts val="0"/>
              </a:spcBef>
              <a:spcAft>
                <a:spcPts val="0"/>
              </a:spcAft>
              <a:buSzPts val="1260"/>
              <a:buNone/>
            </a:pPr>
            <a:endParaRPr sz="2400">
              <a:latin typeface="Times New Roman"/>
              <a:ea typeface="Times New Roman"/>
              <a:cs typeface="Times New Roman"/>
              <a:sym typeface="Times New Roman"/>
            </a:endParaRPr>
          </a:p>
          <a:p>
            <a:pPr marL="0" lvl="0" indent="-106680" algn="ctr" rtl="0">
              <a:lnSpc>
                <a:spcPct val="100000"/>
              </a:lnSpc>
              <a:spcBef>
                <a:spcPts val="0"/>
              </a:spcBef>
              <a:spcAft>
                <a:spcPts val="0"/>
              </a:spcAft>
              <a:buSzPts val="1680"/>
              <a:buChar char="■"/>
            </a:pPr>
            <a:r>
              <a:rPr lang="en-US" sz="2400">
                <a:solidFill>
                  <a:schemeClr val="dk1"/>
                </a:solidFill>
                <a:latin typeface="Times New Roman"/>
                <a:ea typeface="Times New Roman"/>
                <a:cs typeface="Times New Roman"/>
                <a:sym typeface="Times New Roman"/>
              </a:rPr>
              <a:t>Ms. Jenkins (</a:t>
            </a:r>
            <a:r>
              <a:rPr lang="en-US" sz="2400" u="sng">
                <a:solidFill>
                  <a:schemeClr val="dk1"/>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mkjenkins@aacps.org</a:t>
            </a:r>
            <a:r>
              <a:rPr lang="en-US" sz="2400">
                <a:solidFill>
                  <a:schemeClr val="dk1"/>
                </a:solidFill>
                <a:latin typeface="Times New Roman"/>
                <a:ea typeface="Times New Roman"/>
                <a:cs typeface="Times New Roman"/>
                <a:sym typeface="Times New Roman"/>
              </a:rPr>
              <a:t>)</a:t>
            </a:r>
            <a:endParaRPr sz="2400">
              <a:solidFill>
                <a:schemeClr val="dk1"/>
              </a:solidFill>
              <a:latin typeface="Times New Roman"/>
              <a:ea typeface="Times New Roman"/>
              <a:cs typeface="Times New Roman"/>
              <a:sym typeface="Times New Roman"/>
            </a:endParaRPr>
          </a:p>
          <a:p>
            <a:pPr marL="342900" lvl="0" indent="0" algn="l" rtl="0">
              <a:lnSpc>
                <a:spcPct val="100000"/>
              </a:lnSpc>
              <a:spcBef>
                <a:spcPts val="480"/>
              </a:spcBef>
              <a:spcAft>
                <a:spcPts val="0"/>
              </a:spcAft>
              <a:buSzPts val="1260"/>
              <a:buNone/>
            </a:pPr>
            <a:endParaRPr sz="2400">
              <a:solidFill>
                <a:schemeClr val="dk1"/>
              </a:solidFill>
              <a:latin typeface="Times New Roman"/>
              <a:ea typeface="Times New Roman"/>
              <a:cs typeface="Times New Roman"/>
              <a:sym typeface="Times New Roman"/>
            </a:endParaRPr>
          </a:p>
          <a:p>
            <a:pPr marL="342900" lvl="0" indent="0" algn="ctr" rtl="0">
              <a:lnSpc>
                <a:spcPct val="100000"/>
              </a:lnSpc>
              <a:spcBef>
                <a:spcPts val="0"/>
              </a:spcBef>
              <a:spcAft>
                <a:spcPts val="0"/>
              </a:spcAft>
              <a:buSzPts val="1260"/>
              <a:buNone/>
            </a:pPr>
            <a:r>
              <a:rPr lang="en-US" sz="2400" b="1" u="sng">
                <a:solidFill>
                  <a:schemeClr val="dk1"/>
                </a:solidFill>
                <a:latin typeface="Times New Roman"/>
                <a:ea typeface="Times New Roman"/>
                <a:cs typeface="Times New Roman"/>
                <a:sym typeface="Times New Roman"/>
              </a:rPr>
              <a:t>Class Administrator</a:t>
            </a:r>
            <a:endParaRPr sz="2400" b="1" u="sng">
              <a:solidFill>
                <a:schemeClr val="dk1"/>
              </a:solidFill>
              <a:latin typeface="Times New Roman"/>
              <a:ea typeface="Times New Roman"/>
              <a:cs typeface="Times New Roman"/>
              <a:sym typeface="Times New Roman"/>
            </a:endParaRPr>
          </a:p>
          <a:p>
            <a:pPr marL="0" lvl="0" indent="0" algn="ctr" rtl="0">
              <a:lnSpc>
                <a:spcPct val="100000"/>
              </a:lnSpc>
              <a:spcBef>
                <a:spcPts val="480"/>
              </a:spcBef>
              <a:spcAft>
                <a:spcPts val="0"/>
              </a:spcAft>
              <a:buClr>
                <a:schemeClr val="dk1"/>
              </a:buClr>
              <a:buSzPts val="1680"/>
              <a:buFont typeface="Arial"/>
              <a:buNone/>
            </a:pPr>
            <a:endParaRPr sz="2400">
              <a:solidFill>
                <a:schemeClr val="dk1"/>
              </a:solidFill>
              <a:latin typeface="Times New Roman"/>
              <a:ea typeface="Times New Roman"/>
              <a:cs typeface="Times New Roman"/>
              <a:sym typeface="Times New Roman"/>
            </a:endParaRPr>
          </a:p>
          <a:p>
            <a:pPr marL="0" lvl="0" indent="-106680" algn="ctr" rtl="0">
              <a:lnSpc>
                <a:spcPct val="100000"/>
              </a:lnSpc>
              <a:spcBef>
                <a:spcPts val="480"/>
              </a:spcBef>
              <a:spcAft>
                <a:spcPts val="0"/>
              </a:spcAft>
              <a:buSzPts val="1680"/>
              <a:buChar char="■"/>
            </a:pPr>
            <a:r>
              <a:rPr lang="en-US" sz="2400">
                <a:solidFill>
                  <a:schemeClr val="dk1"/>
                </a:solidFill>
                <a:latin typeface="Times New Roman"/>
                <a:ea typeface="Times New Roman"/>
                <a:cs typeface="Times New Roman"/>
                <a:sym typeface="Times New Roman"/>
              </a:rPr>
              <a:t>Ms. Jones (</a:t>
            </a:r>
            <a:r>
              <a:rPr lang="en-US" sz="2400" u="sng">
                <a:solidFill>
                  <a:schemeClr val="dk1"/>
                </a:solidFill>
                <a:latin typeface="Times New Roman"/>
                <a:ea typeface="Times New Roman"/>
                <a:cs typeface="Times New Roman"/>
                <a:sym typeface="Times New Roman"/>
              </a:rPr>
              <a:t>jmjones@aacps.org</a:t>
            </a:r>
            <a:r>
              <a:rPr lang="en-US" sz="2400">
                <a:solidFill>
                  <a:schemeClr val="dk1"/>
                </a:solidFill>
                <a:latin typeface="Times New Roman"/>
                <a:ea typeface="Times New Roman"/>
                <a:cs typeface="Times New Roman"/>
                <a:sym typeface="Times New Roman"/>
              </a:rPr>
              <a:t>) </a:t>
            </a:r>
            <a:endParaRPr>
              <a:solidFill>
                <a:schemeClr val="dk1"/>
              </a:solidFill>
            </a:endParaRPr>
          </a:p>
          <a:p>
            <a:pPr marL="0" lvl="0" indent="106679" algn="l" rtl="0">
              <a:lnSpc>
                <a:spcPct val="100000"/>
              </a:lnSpc>
              <a:spcBef>
                <a:spcPts val="480"/>
              </a:spcBef>
              <a:spcAft>
                <a:spcPts val="0"/>
              </a:spcAft>
              <a:buClr>
                <a:schemeClr val="dk1"/>
              </a:buClr>
              <a:buSzPts val="1680"/>
              <a:buFont typeface="Arial"/>
              <a:buNone/>
            </a:pPr>
            <a:endParaRPr sz="2400">
              <a:latin typeface="Times New Roman"/>
              <a:ea typeface="Times New Roman"/>
              <a:cs typeface="Times New Roman"/>
              <a:sym typeface="Times New Roman"/>
            </a:endParaRPr>
          </a:p>
          <a:p>
            <a:pPr marL="0" marR="0" lvl="0" indent="0" algn="l" rtl="0">
              <a:lnSpc>
                <a:spcPct val="100000"/>
              </a:lnSpc>
              <a:spcBef>
                <a:spcPts val="480"/>
              </a:spcBef>
              <a:spcAft>
                <a:spcPts val="0"/>
              </a:spcAft>
              <a:buSzPts val="1260"/>
              <a:buNone/>
            </a:pPr>
            <a:endParaRPr sz="2400">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3"/>
          <p:cNvPicPr preferRelativeResize="0"/>
          <p:nvPr/>
        </p:nvPicPr>
        <p:blipFill rotWithShape="1">
          <a:blip r:embed="rId3">
            <a:alphaModFix/>
          </a:blip>
          <a:srcRect/>
          <a:stretch/>
        </p:blipFill>
        <p:spPr>
          <a:xfrm>
            <a:off x="1065412" y="1151423"/>
            <a:ext cx="6347928" cy="5706577"/>
          </a:xfrm>
          <a:prstGeom prst="rect">
            <a:avLst/>
          </a:prstGeom>
          <a:noFill/>
          <a:ln>
            <a:noFill/>
          </a:ln>
        </p:spPr>
      </p:pic>
      <p:sp>
        <p:nvSpPr>
          <p:cNvPr id="111" name="Google Shape;111;p3"/>
          <p:cNvSpPr/>
          <p:nvPr/>
        </p:nvSpPr>
        <p:spPr>
          <a:xfrm>
            <a:off x="5473244" y="5608643"/>
            <a:ext cx="1940095" cy="284085"/>
          </a:xfrm>
          <a:prstGeom prst="rect">
            <a:avLst/>
          </a:prstGeom>
          <a:noFill/>
          <a:ln w="38100" cap="flat" cmpd="sng">
            <a:solidFill>
              <a:srgbClr val="FE0AF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2" name="Google Shape;112;p3"/>
          <p:cNvSpPr/>
          <p:nvPr/>
        </p:nvSpPr>
        <p:spPr>
          <a:xfrm>
            <a:off x="5473244" y="5944595"/>
            <a:ext cx="1940095" cy="397404"/>
          </a:xfrm>
          <a:prstGeom prst="rect">
            <a:avLst/>
          </a:prstGeom>
          <a:no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3" name="Google Shape;113;p3"/>
          <p:cNvSpPr/>
          <p:nvPr/>
        </p:nvSpPr>
        <p:spPr>
          <a:xfrm>
            <a:off x="7505173" y="5572066"/>
            <a:ext cx="175233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E0AFE"/>
                </a:solidFill>
                <a:latin typeface="Arial"/>
                <a:ea typeface="Arial"/>
                <a:cs typeface="Arial"/>
                <a:sym typeface="Arial"/>
              </a:rPr>
              <a:t>Total Credits</a:t>
            </a:r>
            <a:endParaRPr sz="1400" b="0" i="0" u="none" strike="noStrike" cap="none">
              <a:solidFill>
                <a:srgbClr val="000000"/>
              </a:solidFill>
              <a:latin typeface="Arial"/>
              <a:ea typeface="Arial"/>
              <a:cs typeface="Arial"/>
              <a:sym typeface="Arial"/>
            </a:endParaRPr>
          </a:p>
        </p:txBody>
      </p:sp>
      <p:sp>
        <p:nvSpPr>
          <p:cNvPr id="114" name="Google Shape;114;p3"/>
          <p:cNvSpPr txBox="1">
            <a:spLocks noGrp="1"/>
          </p:cNvSpPr>
          <p:nvPr>
            <p:ph type="body" idx="1"/>
          </p:nvPr>
        </p:nvSpPr>
        <p:spPr>
          <a:xfrm>
            <a:off x="7537819" y="5892729"/>
            <a:ext cx="843523" cy="3974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60"/>
              <a:buFont typeface="Noto Sans Symbols"/>
              <a:buNone/>
            </a:pPr>
            <a:r>
              <a:rPr lang="en-US" sz="1800" b="1">
                <a:latin typeface="Arial"/>
                <a:ea typeface="Arial"/>
                <a:cs typeface="Arial"/>
                <a:sym typeface="Arial"/>
              </a:rPr>
              <a:t>GPA</a:t>
            </a:r>
            <a:endParaRPr sz="2000" b="1">
              <a:latin typeface="Arial"/>
              <a:ea typeface="Arial"/>
              <a:cs typeface="Arial"/>
              <a:sym typeface="Arial"/>
            </a:endParaRPr>
          </a:p>
        </p:txBody>
      </p:sp>
      <p:sp>
        <p:nvSpPr>
          <p:cNvPr id="115" name="Google Shape;115;p3"/>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How Your Transcript Can Help</a:t>
            </a:r>
            <a:endParaRPr/>
          </a:p>
        </p:txBody>
      </p:sp>
      <p:sp>
        <p:nvSpPr>
          <p:cNvPr id="116" name="Google Shape;116;p3"/>
          <p:cNvSpPr/>
          <p:nvPr/>
        </p:nvSpPr>
        <p:spPr>
          <a:xfrm>
            <a:off x="1077351" y="1991208"/>
            <a:ext cx="1476300" cy="8286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7" name="Google Shape;117;p3"/>
          <p:cNvSpPr/>
          <p:nvPr/>
        </p:nvSpPr>
        <p:spPr>
          <a:xfrm>
            <a:off x="2732205" y="1987446"/>
            <a:ext cx="1438200" cy="414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8" name="Google Shape;118;p3"/>
          <p:cNvSpPr/>
          <p:nvPr/>
        </p:nvSpPr>
        <p:spPr>
          <a:xfrm>
            <a:off x="4255272" y="2002608"/>
            <a:ext cx="3073200" cy="805800"/>
          </a:xfrm>
          <a:prstGeom prst="rect">
            <a:avLst/>
          </a:prstGeom>
          <a:noFill/>
          <a:ln w="38100" cap="flat" cmpd="sng">
            <a:solidFill>
              <a:srgbClr val="0000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19" name="Google Shape;119;p3"/>
          <p:cNvSpPr/>
          <p:nvPr/>
        </p:nvSpPr>
        <p:spPr>
          <a:xfrm>
            <a:off x="5527871" y="2997876"/>
            <a:ext cx="1853808" cy="242130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20" name="Google Shape;120;p3"/>
          <p:cNvSpPr/>
          <p:nvPr/>
        </p:nvSpPr>
        <p:spPr>
          <a:xfrm>
            <a:off x="7252612" y="2311568"/>
            <a:ext cx="2004900" cy="368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FF"/>
              </a:buClr>
              <a:buSzPts val="1800"/>
              <a:buFont typeface="Noto Sans Symbols"/>
              <a:buNone/>
            </a:pPr>
            <a:r>
              <a:rPr lang="en-US" sz="1800" b="1" i="0" u="none" strike="noStrike" cap="none">
                <a:solidFill>
                  <a:srgbClr val="0000FF"/>
                </a:solidFill>
                <a:latin typeface="Arial"/>
                <a:ea typeface="Arial"/>
                <a:cs typeface="Arial"/>
                <a:sym typeface="Arial"/>
              </a:rPr>
              <a:t>CHS Information</a:t>
            </a:r>
            <a:endParaRPr sz="1400" b="0" i="0" u="none" strike="noStrike" cap="none">
              <a:solidFill>
                <a:srgbClr val="000000"/>
              </a:solidFill>
              <a:latin typeface="Arial"/>
              <a:ea typeface="Arial"/>
              <a:cs typeface="Arial"/>
              <a:sym typeface="Arial"/>
            </a:endParaRPr>
          </a:p>
        </p:txBody>
      </p:sp>
      <p:sp>
        <p:nvSpPr>
          <p:cNvPr id="121" name="Google Shape;121;p3"/>
          <p:cNvSpPr/>
          <p:nvPr/>
        </p:nvSpPr>
        <p:spPr>
          <a:xfrm>
            <a:off x="7277945" y="3278293"/>
            <a:ext cx="1954200" cy="3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Noto Sans Symbols"/>
              <a:buNone/>
            </a:pPr>
            <a:r>
              <a:rPr lang="en-US" sz="1800" b="1" i="0" u="none" strike="noStrike" cap="none">
                <a:solidFill>
                  <a:srgbClr val="FF0000"/>
                </a:solidFill>
                <a:latin typeface="Arial"/>
                <a:ea typeface="Arial"/>
                <a:cs typeface="Arial"/>
                <a:sym typeface="Arial"/>
              </a:rPr>
              <a:t>Current Classes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a:spLocks noGrp="1"/>
          </p:cNvSpPr>
          <p:nvPr>
            <p:ph type="title"/>
          </p:nvPr>
        </p:nvSpPr>
        <p:spPr>
          <a:xfrm>
            <a:off x="2133600" y="228600"/>
            <a:ext cx="7010400" cy="1219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200"/>
              <a:t>Anne Arundel Community College</a:t>
            </a:r>
            <a:endParaRPr/>
          </a:p>
        </p:txBody>
      </p:sp>
      <p:sp>
        <p:nvSpPr>
          <p:cNvPr id="127" name="Google Shape;127;p4"/>
          <p:cNvSpPr txBox="1">
            <a:spLocks noGrp="1"/>
          </p:cNvSpPr>
          <p:nvPr>
            <p:ph type="body" idx="1"/>
          </p:nvPr>
        </p:nvSpPr>
        <p:spPr>
          <a:xfrm>
            <a:off x="2438400" y="1600200"/>
            <a:ext cx="6705600" cy="44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a:t>Accuplacer</a:t>
            </a:r>
            <a:endParaRPr/>
          </a:p>
          <a:p>
            <a:pPr marL="342900" lvl="0" indent="-342900" algn="l" rtl="0">
              <a:lnSpc>
                <a:spcPct val="100000"/>
              </a:lnSpc>
              <a:spcBef>
                <a:spcPts val="640"/>
              </a:spcBef>
              <a:spcAft>
                <a:spcPts val="0"/>
              </a:spcAft>
              <a:buSzPts val="2240"/>
              <a:buChar char="■"/>
            </a:pPr>
            <a:r>
              <a:rPr lang="en-US" u="sng">
                <a:solidFill>
                  <a:schemeClr val="hlink"/>
                </a:solidFill>
                <a:hlinkClick r:id="rId3"/>
              </a:rPr>
              <a:t>Degree and Certificate Programs</a:t>
            </a:r>
            <a:endParaRPr/>
          </a:p>
          <a:p>
            <a:pPr marL="342900" lvl="0" indent="-342900" algn="l" rtl="0">
              <a:lnSpc>
                <a:spcPct val="100000"/>
              </a:lnSpc>
              <a:spcBef>
                <a:spcPts val="640"/>
              </a:spcBef>
              <a:spcAft>
                <a:spcPts val="0"/>
              </a:spcAft>
              <a:buSzPts val="2240"/>
              <a:buChar char="■"/>
            </a:pPr>
            <a:r>
              <a:rPr lang="en-US"/>
              <a:t>Personal Registration Day</a:t>
            </a:r>
            <a:endParaRPr/>
          </a:p>
          <a:p>
            <a:pPr marL="342900" lvl="0" indent="-342900" algn="l" rtl="0">
              <a:lnSpc>
                <a:spcPct val="100000"/>
              </a:lnSpc>
              <a:spcBef>
                <a:spcPts val="640"/>
              </a:spcBef>
              <a:spcAft>
                <a:spcPts val="0"/>
              </a:spcAft>
              <a:buSzPts val="2240"/>
              <a:buChar char="■"/>
            </a:pPr>
            <a:r>
              <a:rPr lang="en-US"/>
              <a:t>Elena White:  </a:t>
            </a:r>
            <a:r>
              <a:rPr lang="en-US" u="sng">
                <a:solidFill>
                  <a:schemeClr val="hlink"/>
                </a:solidFill>
                <a:hlinkClick r:id="rId4"/>
              </a:rPr>
              <a:t>epwhite@aacc.edu</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5"/>
          <p:cNvSpPr txBox="1">
            <a:spLocks noGrp="1"/>
          </p:cNvSpPr>
          <p:nvPr>
            <p:ph type="title"/>
          </p:nvPr>
        </p:nvSpPr>
        <p:spPr>
          <a:xfrm>
            <a:off x="1905000" y="-17463"/>
            <a:ext cx="2895600" cy="99060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a:t>FAFSA</a:t>
            </a:r>
            <a:endParaRPr/>
          </a:p>
        </p:txBody>
      </p:sp>
      <p:sp>
        <p:nvSpPr>
          <p:cNvPr id="133" name="Google Shape;133;p5"/>
          <p:cNvSpPr txBox="1">
            <a:spLocks noGrp="1"/>
          </p:cNvSpPr>
          <p:nvPr>
            <p:ph type="body" idx="2"/>
          </p:nvPr>
        </p:nvSpPr>
        <p:spPr>
          <a:xfrm>
            <a:off x="2057400" y="762000"/>
            <a:ext cx="6934200" cy="192722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960"/>
              <a:buChar char="■"/>
            </a:pPr>
            <a:r>
              <a:rPr lang="en-US"/>
              <a:t>All students planning to continue their education at a post-secondary institution, should complete </a:t>
            </a:r>
            <a:r>
              <a:rPr lang="en-US" u="sng">
                <a:solidFill>
                  <a:schemeClr val="hlink"/>
                </a:solidFill>
                <a:hlinkClick r:id="rId3"/>
              </a:rPr>
              <a:t>FAFSA</a:t>
            </a:r>
            <a:endParaRPr/>
          </a:p>
          <a:p>
            <a:pPr marL="342900" lvl="0" indent="-342900" algn="l" rtl="0">
              <a:lnSpc>
                <a:spcPct val="100000"/>
              </a:lnSpc>
              <a:spcBef>
                <a:spcPts val="560"/>
              </a:spcBef>
              <a:spcAft>
                <a:spcPts val="0"/>
              </a:spcAft>
              <a:buSzPts val="1960"/>
              <a:buChar char="■"/>
            </a:pPr>
            <a:r>
              <a:rPr lang="en-US" u="sng">
                <a:solidFill>
                  <a:schemeClr val="hlink"/>
                </a:solidFill>
                <a:hlinkClick r:id="rId4"/>
              </a:rPr>
              <a:t>Create FSA ID</a:t>
            </a:r>
            <a:endParaRPr/>
          </a:p>
          <a:p>
            <a:pPr marL="742950" lvl="1" indent="-285750" algn="l" rtl="0">
              <a:lnSpc>
                <a:spcPct val="100000"/>
              </a:lnSpc>
              <a:spcBef>
                <a:spcPts val="480"/>
              </a:spcBef>
              <a:spcAft>
                <a:spcPts val="0"/>
              </a:spcAft>
              <a:buSzPts val="1680"/>
              <a:buChar char="●"/>
            </a:pPr>
            <a:r>
              <a:rPr lang="en-US"/>
              <a:t>You can create this NOW, please do so! ☺</a:t>
            </a:r>
            <a:endParaRPr/>
          </a:p>
          <a:p>
            <a:pPr marL="457200" lvl="0" indent="0" algn="l" rtl="0">
              <a:lnSpc>
                <a:spcPct val="100000"/>
              </a:lnSpc>
              <a:spcBef>
                <a:spcPts val="560"/>
              </a:spcBef>
              <a:spcAft>
                <a:spcPts val="0"/>
              </a:spcAft>
              <a:buNone/>
            </a:pPr>
            <a:endParaRPr/>
          </a:p>
          <a:p>
            <a:pPr marL="342900" lvl="0" indent="-342900" algn="l" rtl="0">
              <a:lnSpc>
                <a:spcPct val="100000"/>
              </a:lnSpc>
              <a:spcBef>
                <a:spcPts val="560"/>
              </a:spcBef>
              <a:spcAft>
                <a:spcPts val="0"/>
              </a:spcAft>
              <a:buSzPts val="1960"/>
              <a:buChar char="■"/>
            </a:pPr>
            <a:r>
              <a:rPr lang="en-US"/>
              <a:t>Opens in October, closes March 1</a:t>
            </a:r>
            <a:r>
              <a:rPr lang="en-US" baseline="30000"/>
              <a:t>st</a:t>
            </a:r>
            <a:r>
              <a:rPr lang="en-US"/>
              <a:t> for MD. However, some colleges have earlier deadlines.</a:t>
            </a:r>
            <a:endParaRPr/>
          </a:p>
          <a:p>
            <a:pPr marL="457200" lvl="0" indent="0" algn="l" rtl="0">
              <a:lnSpc>
                <a:spcPct val="100000"/>
              </a:lnSpc>
              <a:spcBef>
                <a:spcPts val="560"/>
              </a:spcBef>
              <a:spcAft>
                <a:spcPts val="0"/>
              </a:spcAft>
              <a:buNone/>
            </a:pPr>
            <a:endParaRPr/>
          </a:p>
          <a:p>
            <a:pPr marL="342900" lvl="0" indent="-342900" algn="l" rtl="0">
              <a:lnSpc>
                <a:spcPct val="100000"/>
              </a:lnSpc>
              <a:spcBef>
                <a:spcPts val="560"/>
              </a:spcBef>
              <a:spcAft>
                <a:spcPts val="0"/>
              </a:spcAft>
              <a:buSzPts val="1960"/>
              <a:buChar char="■"/>
            </a:pPr>
            <a:r>
              <a:rPr lang="en-US"/>
              <a:t>We have a virtual FAFSA Information session through AACC on 10/26. </a:t>
            </a:r>
            <a:endParaRPr/>
          </a:p>
          <a:p>
            <a:pPr marL="342900" lvl="0" indent="-218440" algn="l" rtl="0">
              <a:lnSpc>
                <a:spcPct val="100000"/>
              </a:lnSpc>
              <a:spcBef>
                <a:spcPts val="560"/>
              </a:spcBef>
              <a:spcAft>
                <a:spcPts val="0"/>
              </a:spcAft>
              <a:buSzPts val="196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MHEC</a:t>
            </a:r>
            <a:endParaRPr/>
          </a:p>
        </p:txBody>
      </p:sp>
      <p:sp>
        <p:nvSpPr>
          <p:cNvPr id="139" name="Google Shape;139;p6"/>
          <p:cNvSpPr txBox="1">
            <a:spLocks noGrp="1"/>
          </p:cNvSpPr>
          <p:nvPr>
            <p:ph type="body" idx="1"/>
          </p:nvPr>
        </p:nvSpPr>
        <p:spPr>
          <a:xfrm>
            <a:off x="2438400" y="1600200"/>
            <a:ext cx="6553200" cy="4114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960"/>
              <a:buChar char="■"/>
            </a:pPr>
            <a:r>
              <a:rPr lang="en-US"/>
              <a:t>If you’re planning on attending a Maryland school, it is also important to create an account with Maryland Higher Education Commission (MHEC)</a:t>
            </a:r>
            <a:endParaRPr/>
          </a:p>
          <a:p>
            <a:pPr marL="342900" lvl="0" indent="-342900" algn="l" rtl="0">
              <a:lnSpc>
                <a:spcPct val="100000"/>
              </a:lnSpc>
              <a:spcBef>
                <a:spcPts val="360"/>
              </a:spcBef>
              <a:spcAft>
                <a:spcPts val="0"/>
              </a:spcAft>
              <a:buSzPts val="1260"/>
              <a:buChar char="■"/>
            </a:pPr>
            <a:r>
              <a:rPr lang="en-US" sz="18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https://mhec.maryland.gov/preparing/Pages/FinancialAid/descriptions.aspx</a:t>
            </a:r>
            <a:endParaRPr sz="1800">
              <a:latin typeface="Calibri"/>
              <a:ea typeface="Calibri"/>
              <a:cs typeface="Calibri"/>
              <a:sym typeface="Calibri"/>
            </a:endParaRPr>
          </a:p>
          <a:p>
            <a:pPr marL="0" lvl="0" indent="0" algn="l" rtl="0">
              <a:lnSpc>
                <a:spcPct val="100000"/>
              </a:lnSpc>
              <a:spcBef>
                <a:spcPts val="560"/>
              </a:spcBef>
              <a:spcAft>
                <a:spcPts val="0"/>
              </a:spcAft>
              <a:buSzPts val="196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7"/>
          <p:cNvSpPr txBox="1">
            <a:spLocks noGrp="1"/>
          </p:cNvSpPr>
          <p:nvPr>
            <p:ph type="title"/>
          </p:nvPr>
        </p:nvSpPr>
        <p:spPr>
          <a:xfrm>
            <a:off x="2438400" y="152400"/>
            <a:ext cx="6400800" cy="914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The Common Application</a:t>
            </a:r>
            <a:endParaRPr/>
          </a:p>
        </p:txBody>
      </p:sp>
      <p:sp>
        <p:nvSpPr>
          <p:cNvPr id="145" name="Google Shape;145;p7"/>
          <p:cNvSpPr txBox="1">
            <a:spLocks noGrp="1"/>
          </p:cNvSpPr>
          <p:nvPr>
            <p:ph type="body" idx="1"/>
          </p:nvPr>
        </p:nvSpPr>
        <p:spPr>
          <a:xfrm>
            <a:off x="2262188" y="1023938"/>
            <a:ext cx="6753225" cy="3014662"/>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u="sng">
                <a:solidFill>
                  <a:schemeClr val="hlink"/>
                </a:solidFill>
                <a:hlinkClick r:id="rId3"/>
              </a:rPr>
              <a:t>www.commonapp.org</a:t>
            </a:r>
            <a:endParaRPr/>
          </a:p>
          <a:p>
            <a:pPr marL="342900" lvl="0" indent="-342900" algn="l" rtl="0">
              <a:lnSpc>
                <a:spcPct val="100000"/>
              </a:lnSpc>
              <a:spcBef>
                <a:spcPts val="640"/>
              </a:spcBef>
              <a:spcAft>
                <a:spcPts val="0"/>
              </a:spcAft>
              <a:buSzPts val="2240"/>
              <a:buChar char="■"/>
            </a:pPr>
            <a:r>
              <a:rPr lang="en-US"/>
              <a:t>Pieces of the Common Application </a:t>
            </a:r>
            <a:r>
              <a:rPr lang="en-US" i="1"/>
              <a:t>may</a:t>
            </a:r>
            <a:r>
              <a:rPr lang="en-US"/>
              <a:t> need to be completed first before you will be able to access college requests in Naviance</a:t>
            </a:r>
            <a:endParaRPr/>
          </a:p>
          <a:p>
            <a:pPr marL="342900" lvl="0" indent="-200660" algn="l" rtl="0">
              <a:lnSpc>
                <a:spcPct val="100000"/>
              </a:lnSpc>
              <a:spcBef>
                <a:spcPts val="640"/>
              </a:spcBef>
              <a:spcAft>
                <a:spcPts val="0"/>
              </a:spcAft>
              <a:buSzPts val="2240"/>
              <a:buNone/>
            </a:pPr>
            <a:endParaRPr/>
          </a:p>
        </p:txBody>
      </p:sp>
      <p:pic>
        <p:nvPicPr>
          <p:cNvPr id="146" name="Google Shape;146;p7"/>
          <p:cNvPicPr preferRelativeResize="0"/>
          <p:nvPr/>
        </p:nvPicPr>
        <p:blipFill rotWithShape="1">
          <a:blip r:embed="rId4">
            <a:alphaModFix/>
          </a:blip>
          <a:srcRect/>
          <a:stretch/>
        </p:blipFill>
        <p:spPr>
          <a:xfrm>
            <a:off x="2762250" y="3629024"/>
            <a:ext cx="5467350" cy="24746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8"/>
          <p:cNvSpPr txBox="1">
            <a:spLocks noGrp="1"/>
          </p:cNvSpPr>
          <p:nvPr>
            <p:ph type="title"/>
          </p:nvPr>
        </p:nvSpPr>
        <p:spPr>
          <a:xfrm>
            <a:off x="2438400" y="228600"/>
            <a:ext cx="6400800" cy="12192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Step One</a:t>
            </a:r>
            <a:endParaRPr/>
          </a:p>
        </p:txBody>
      </p:sp>
      <p:sp>
        <p:nvSpPr>
          <p:cNvPr id="152" name="Google Shape;152;p8"/>
          <p:cNvSpPr txBox="1">
            <a:spLocks noGrp="1"/>
          </p:cNvSpPr>
          <p:nvPr>
            <p:ph type="body" idx="1"/>
          </p:nvPr>
        </p:nvSpPr>
        <p:spPr>
          <a:xfrm>
            <a:off x="2438400" y="1600200"/>
            <a:ext cx="6400800" cy="44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2240"/>
              <a:buChar char="■"/>
            </a:pPr>
            <a:r>
              <a:rPr lang="en-US"/>
              <a:t>Log onto </a:t>
            </a:r>
            <a:r>
              <a:rPr lang="en-US" u="sng">
                <a:solidFill>
                  <a:schemeClr val="hlink"/>
                </a:solidFill>
                <a:hlinkClick r:id="rId3"/>
              </a:rPr>
              <a:t>www.commonapp.org</a:t>
            </a:r>
            <a:r>
              <a:rPr lang="en-US"/>
              <a:t> in order to create an account.</a:t>
            </a:r>
            <a:endParaRPr/>
          </a:p>
          <a:p>
            <a:pPr marL="742950" lvl="1" indent="-285750" algn="l" rtl="0">
              <a:lnSpc>
                <a:spcPct val="100000"/>
              </a:lnSpc>
              <a:spcBef>
                <a:spcPts val="560"/>
              </a:spcBef>
              <a:spcAft>
                <a:spcPts val="0"/>
              </a:spcAft>
              <a:buSzPts val="1960"/>
              <a:buChar char="●"/>
            </a:pPr>
            <a:r>
              <a:rPr lang="en-US"/>
              <a:t>Be sure to write down your ID and password to avoid being locked out of your account</a:t>
            </a:r>
            <a:endParaRPr/>
          </a:p>
          <a:p>
            <a:pPr marL="342900" lvl="0" indent="-342900" algn="l" rtl="0">
              <a:lnSpc>
                <a:spcPct val="100000"/>
              </a:lnSpc>
              <a:spcBef>
                <a:spcPts val="640"/>
              </a:spcBef>
              <a:spcAft>
                <a:spcPts val="0"/>
              </a:spcAft>
              <a:buSzPts val="2240"/>
              <a:buChar char="■"/>
            </a:pPr>
            <a:r>
              <a:rPr lang="en-US"/>
              <a:t>Take note of your Common App ID Number</a:t>
            </a:r>
            <a:endParaRPr/>
          </a:p>
          <a:p>
            <a:pPr marL="0" lvl="0" indent="0" algn="l" rtl="0">
              <a:lnSpc>
                <a:spcPct val="100000"/>
              </a:lnSpc>
              <a:spcBef>
                <a:spcPts val="640"/>
              </a:spcBef>
              <a:spcAft>
                <a:spcPts val="0"/>
              </a:spcAft>
              <a:buSzPts val="2240"/>
              <a:buNone/>
            </a:pPr>
            <a:endParaRPr/>
          </a:p>
        </p:txBody>
      </p:sp>
      <p:pic>
        <p:nvPicPr>
          <p:cNvPr id="153" name="Google Shape;153;p8"/>
          <p:cNvPicPr preferRelativeResize="0"/>
          <p:nvPr/>
        </p:nvPicPr>
        <p:blipFill rotWithShape="1">
          <a:blip r:embed="rId4">
            <a:alphaModFix/>
          </a:blip>
          <a:srcRect/>
          <a:stretch/>
        </p:blipFill>
        <p:spPr>
          <a:xfrm>
            <a:off x="2823382" y="4998569"/>
            <a:ext cx="5578569" cy="1630831"/>
          </a:xfrm>
          <a:prstGeom prst="rect">
            <a:avLst/>
          </a:prstGeom>
          <a:noFill/>
          <a:ln>
            <a:noFill/>
          </a:ln>
        </p:spPr>
      </p:pic>
    </p:spTree>
  </p:cSld>
  <p:clrMapOvr>
    <a:masterClrMapping/>
  </p:clrMapOvr>
</p:sld>
</file>

<file path=ppt/theme/theme1.xml><?xml version="1.0" encoding="utf-8"?>
<a:theme xmlns:a="http://schemas.openxmlformats.org/drawingml/2006/main" name="Proposal">
  <a:themeElements>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934</Words>
  <Application>Microsoft Office PowerPoint</Application>
  <PresentationFormat>On-screen Show (4:3)</PresentationFormat>
  <Paragraphs>154</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Noto Sans Symbols</vt:lpstr>
      <vt:lpstr>Times New Roman</vt:lpstr>
      <vt:lpstr>Proposal</vt:lpstr>
      <vt:lpstr>CHS College  Process</vt:lpstr>
      <vt:lpstr>School Counselor  Caseload Breakdown</vt:lpstr>
      <vt:lpstr>Class Advisors and Administrator</vt:lpstr>
      <vt:lpstr>How Your Transcript Can Help</vt:lpstr>
      <vt:lpstr>Anne Arundel Community College</vt:lpstr>
      <vt:lpstr>FAFSA</vt:lpstr>
      <vt:lpstr>MHEC</vt:lpstr>
      <vt:lpstr>The Common Application</vt:lpstr>
      <vt:lpstr>Step One</vt:lpstr>
      <vt:lpstr>FERPA</vt:lpstr>
      <vt:lpstr>Naviance</vt:lpstr>
      <vt:lpstr>Naviance</vt:lpstr>
      <vt:lpstr>Teacher Letters of Recommendation</vt:lpstr>
      <vt:lpstr>Teacher Letters of Recommendation</vt:lpstr>
      <vt:lpstr>Letter of Recommendation Requests</vt:lpstr>
      <vt:lpstr>Use Naviance for the following….</vt:lpstr>
      <vt:lpstr>PowerPoint Presentation</vt:lpstr>
      <vt:lpstr>Waiver of Rights</vt:lpstr>
      <vt:lpstr>Early Action vs. Early Decision</vt:lpstr>
      <vt:lpstr>Important Reminders</vt:lpstr>
      <vt:lpstr>Sending SAT Scores</vt:lpstr>
      <vt:lpstr>Video Resource</vt:lpstr>
      <vt:lpstr>Senior Contract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jrsnyder</dc:creator>
  <cp:lastModifiedBy>Gibbons, Kristin M</cp:lastModifiedBy>
  <cp:revision>1</cp:revision>
  <dcterms:created xsi:type="dcterms:W3CDTF">2011-03-10T16:45:10Z</dcterms:created>
  <dcterms:modified xsi:type="dcterms:W3CDTF">2026-08-19T16:05:26Z</dcterms:modified>
</cp:coreProperties>
</file>